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64" r:id="rId5"/>
    <p:sldId id="259" r:id="rId6"/>
    <p:sldId id="260" r:id="rId7"/>
    <p:sldId id="267" r:id="rId8"/>
    <p:sldId id="261" r:id="rId9"/>
    <p:sldId id="269" r:id="rId10"/>
    <p:sldId id="270" r:id="rId11"/>
    <p:sldId id="262" r:id="rId12"/>
    <p:sldId id="268" r:id="rId13"/>
    <p:sldId id="266" r:id="rId1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1EEC35-6731-4A42-9606-BD0EDD5A5AE8}" v="22" dt="2025-03-25T11:45:59.146"/>
    <p1510:client id="{7625C461-4E40-6A3E-B3CB-E58C571385D4}" v="16" dt="2025-03-25T11:26:42.500"/>
    <p1510:client id="{8ED76F68-FFE5-63F5-3B2E-704E0304AA18}" v="14" dt="2025-03-25T11:04:04.112"/>
    <p1510:client id="{FEB5E12A-6ACF-49EE-847B-F066541536CB}" v="124" dt="2025-03-24T12:25:31.4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ling Tellnes" userId="S::589693@stud.hvl.no::03ec9527-c80e-4402-9fd9-9bf3bd7ae64c" providerId="AD" clId="Web-{61913333-A326-1711-CD65-406E763D9BD5}"/>
    <pc:docChg chg="addSld delSld modSld">
      <pc:chgData name="Erling Tellnes" userId="S::589693@stud.hvl.no::03ec9527-c80e-4402-9fd9-9bf3bd7ae64c" providerId="AD" clId="Web-{61913333-A326-1711-CD65-406E763D9BD5}" dt="2025-03-12T10:28:51.111" v="509" actId="20577"/>
      <pc:docMkLst>
        <pc:docMk/>
      </pc:docMkLst>
      <pc:sldChg chg="addSp delSp modSp">
        <pc:chgData name="Erling Tellnes" userId="S::589693@stud.hvl.no::03ec9527-c80e-4402-9fd9-9bf3bd7ae64c" providerId="AD" clId="Web-{61913333-A326-1711-CD65-406E763D9BD5}" dt="2025-03-12T09:18:35.978" v="5"/>
        <pc:sldMkLst>
          <pc:docMk/>
          <pc:sldMk cId="2081637119" sldId="258"/>
        </pc:sldMkLst>
        <pc:spChg chg="add mod">
          <ac:chgData name="Erling Tellnes" userId="S::589693@stud.hvl.no::03ec9527-c80e-4402-9fd9-9bf3bd7ae64c" providerId="AD" clId="Web-{61913333-A326-1711-CD65-406E763D9BD5}" dt="2025-03-12T09:18:35.978" v="5"/>
          <ac:spMkLst>
            <pc:docMk/>
            <pc:sldMk cId="2081637119" sldId="258"/>
            <ac:spMk id="7" creationId="{4A2705B5-DA31-B589-873F-81E24ECC04E9}"/>
          </ac:spMkLst>
        </pc:spChg>
      </pc:sldChg>
      <pc:sldChg chg="addSp delSp modSp">
        <pc:chgData name="Erling Tellnes" userId="S::589693@stud.hvl.no::03ec9527-c80e-4402-9fd9-9bf3bd7ae64c" providerId="AD" clId="Web-{61913333-A326-1711-CD65-406E763D9BD5}" dt="2025-03-12T09:50:29.369" v="315" actId="1076"/>
        <pc:sldMkLst>
          <pc:docMk/>
          <pc:sldMk cId="3946056884" sldId="259"/>
        </pc:sldMkLst>
        <pc:spChg chg="mod">
          <ac:chgData name="Erling Tellnes" userId="S::589693@stud.hvl.no::03ec9527-c80e-4402-9fd9-9bf3bd7ae64c" providerId="AD" clId="Web-{61913333-A326-1711-CD65-406E763D9BD5}" dt="2025-03-12T09:47:49.945" v="300" actId="20577"/>
          <ac:spMkLst>
            <pc:docMk/>
            <pc:sldMk cId="3946056884" sldId="259"/>
            <ac:spMk id="2" creationId="{577598EC-D824-8C0B-1968-7BE6575E3FA7}"/>
          </ac:spMkLst>
        </pc:spChg>
        <pc:spChg chg="add mod">
          <ac:chgData name="Erling Tellnes" userId="S::589693@stud.hvl.no::03ec9527-c80e-4402-9fd9-9bf3bd7ae64c" providerId="AD" clId="Web-{61913333-A326-1711-CD65-406E763D9BD5}" dt="2025-03-12T09:47:40.539" v="292" actId="20577"/>
          <ac:spMkLst>
            <pc:docMk/>
            <pc:sldMk cId="3946056884" sldId="259"/>
            <ac:spMk id="5" creationId="{75057C7E-55FF-F1FD-B978-02A1EF8D042F}"/>
          </ac:spMkLst>
        </pc:spChg>
        <pc:picChg chg="add mod ord">
          <ac:chgData name="Erling Tellnes" userId="S::589693@stud.hvl.no::03ec9527-c80e-4402-9fd9-9bf3bd7ae64c" providerId="AD" clId="Web-{61913333-A326-1711-CD65-406E763D9BD5}" dt="2025-03-12T09:44:46.754" v="167" actId="1076"/>
          <ac:picMkLst>
            <pc:docMk/>
            <pc:sldMk cId="3946056884" sldId="259"/>
            <ac:picMk id="4" creationId="{38433855-0E7C-B261-A799-FA48E1830C39}"/>
          </ac:picMkLst>
        </pc:picChg>
        <pc:picChg chg="add mod">
          <ac:chgData name="Erling Tellnes" userId="S::589693@stud.hvl.no::03ec9527-c80e-4402-9fd9-9bf3bd7ae64c" providerId="AD" clId="Web-{61913333-A326-1711-CD65-406E763D9BD5}" dt="2025-03-12T09:49:02.821" v="312" actId="14100"/>
          <ac:picMkLst>
            <pc:docMk/>
            <pc:sldMk cId="3946056884" sldId="259"/>
            <ac:picMk id="6" creationId="{D07C8DA3-8959-0863-244F-8E3670B184D1}"/>
          </ac:picMkLst>
        </pc:picChg>
        <pc:picChg chg="add mod">
          <ac:chgData name="Erling Tellnes" userId="S::589693@stud.hvl.no::03ec9527-c80e-4402-9fd9-9bf3bd7ae64c" providerId="AD" clId="Web-{61913333-A326-1711-CD65-406E763D9BD5}" dt="2025-03-12T09:50:29.369" v="315" actId="1076"/>
          <ac:picMkLst>
            <pc:docMk/>
            <pc:sldMk cId="3946056884" sldId="259"/>
            <ac:picMk id="7" creationId="{0C6101E5-D0C1-7624-20C1-6AC7103AEB66}"/>
          </ac:picMkLst>
        </pc:picChg>
      </pc:sldChg>
      <pc:sldChg chg="addSp delSp modSp">
        <pc:chgData name="Erling Tellnes" userId="S::589693@stud.hvl.no::03ec9527-c80e-4402-9fd9-9bf3bd7ae64c" providerId="AD" clId="Web-{61913333-A326-1711-CD65-406E763D9BD5}" dt="2025-03-12T10:27:18.109" v="496" actId="20577"/>
        <pc:sldMkLst>
          <pc:docMk/>
          <pc:sldMk cId="441646356" sldId="260"/>
        </pc:sldMkLst>
        <pc:spChg chg="mod">
          <ac:chgData name="Erling Tellnes" userId="S::589693@stud.hvl.no::03ec9527-c80e-4402-9fd9-9bf3bd7ae64c" providerId="AD" clId="Web-{61913333-A326-1711-CD65-406E763D9BD5}" dt="2025-03-12T10:27:18.109" v="496" actId="20577"/>
          <ac:spMkLst>
            <pc:docMk/>
            <pc:sldMk cId="441646356" sldId="260"/>
            <ac:spMk id="2" creationId="{F935D986-0C37-4C25-568A-49D77DC2F6A6}"/>
          </ac:spMkLst>
        </pc:spChg>
        <pc:spChg chg="mod">
          <ac:chgData name="Erling Tellnes" userId="S::589693@stud.hvl.no::03ec9527-c80e-4402-9fd9-9bf3bd7ae64c" providerId="AD" clId="Web-{61913333-A326-1711-CD65-406E763D9BD5}" dt="2025-03-12T10:19:18.383" v="483" actId="20577"/>
          <ac:spMkLst>
            <pc:docMk/>
            <pc:sldMk cId="441646356" sldId="260"/>
            <ac:spMk id="3" creationId="{469FAE8D-D12F-D650-1954-2015328FE3AC}"/>
          </ac:spMkLst>
        </pc:spChg>
        <pc:picChg chg="add mod">
          <ac:chgData name="Erling Tellnes" userId="S::589693@stud.hvl.no::03ec9527-c80e-4402-9fd9-9bf3bd7ae64c" providerId="AD" clId="Web-{61913333-A326-1711-CD65-406E763D9BD5}" dt="2025-03-12T10:19:00.304" v="470" actId="1076"/>
          <ac:picMkLst>
            <pc:docMk/>
            <pc:sldMk cId="441646356" sldId="260"/>
            <ac:picMk id="5" creationId="{A5B701F8-DC85-0B45-C5D1-E281165EB555}"/>
          </ac:picMkLst>
        </pc:picChg>
        <pc:picChg chg="add mod">
          <ac:chgData name="Erling Tellnes" userId="S::589693@stud.hvl.no::03ec9527-c80e-4402-9fd9-9bf3bd7ae64c" providerId="AD" clId="Web-{61913333-A326-1711-CD65-406E763D9BD5}" dt="2025-03-12T10:19:02.461" v="471" actId="1076"/>
          <ac:picMkLst>
            <pc:docMk/>
            <pc:sldMk cId="441646356" sldId="260"/>
            <ac:picMk id="6" creationId="{B6893F28-EEF0-A3BA-4C06-5C25131EA825}"/>
          </ac:picMkLst>
        </pc:picChg>
        <pc:picChg chg="add mod">
          <ac:chgData name="Erling Tellnes" userId="S::589693@stud.hvl.no::03ec9527-c80e-4402-9fd9-9bf3bd7ae64c" providerId="AD" clId="Web-{61913333-A326-1711-CD65-406E763D9BD5}" dt="2025-03-12T10:20:01.071" v="486" actId="1076"/>
          <ac:picMkLst>
            <pc:docMk/>
            <pc:sldMk cId="441646356" sldId="260"/>
            <ac:picMk id="7" creationId="{91DCF028-7082-F063-6448-3F4B00FC3EAB}"/>
          </ac:picMkLst>
        </pc:picChg>
      </pc:sldChg>
      <pc:sldChg chg="addSp modSp">
        <pc:chgData name="Erling Tellnes" userId="S::589693@stud.hvl.no::03ec9527-c80e-4402-9fd9-9bf3bd7ae64c" providerId="AD" clId="Web-{61913333-A326-1711-CD65-406E763D9BD5}" dt="2025-03-12T09:38:39.451" v="138" actId="1076"/>
        <pc:sldMkLst>
          <pc:docMk/>
          <pc:sldMk cId="3377683865" sldId="261"/>
        </pc:sldMkLst>
        <pc:spChg chg="mod">
          <ac:chgData name="Erling Tellnes" userId="S::589693@stud.hvl.no::03ec9527-c80e-4402-9fd9-9bf3bd7ae64c" providerId="AD" clId="Web-{61913333-A326-1711-CD65-406E763D9BD5}" dt="2025-03-12T09:24:39.812" v="69" actId="20577"/>
          <ac:spMkLst>
            <pc:docMk/>
            <pc:sldMk cId="3377683865" sldId="261"/>
            <ac:spMk id="2" creationId="{B83ACC41-B2EB-BB9B-9EAE-54C99E34A853}"/>
          </ac:spMkLst>
        </pc:spChg>
        <pc:spChg chg="mod">
          <ac:chgData name="Erling Tellnes" userId="S::589693@stud.hvl.no::03ec9527-c80e-4402-9fd9-9bf3bd7ae64c" providerId="AD" clId="Web-{61913333-A326-1711-CD65-406E763D9BD5}" dt="2025-03-12T09:24:55.297" v="75" actId="20577"/>
          <ac:spMkLst>
            <pc:docMk/>
            <pc:sldMk cId="3377683865" sldId="261"/>
            <ac:spMk id="3" creationId="{8D6E7678-BB72-FB70-AFF6-99901CEF0CBD}"/>
          </ac:spMkLst>
        </pc:spChg>
        <pc:picChg chg="add mod">
          <ac:chgData name="Erling Tellnes" userId="S::589693@stud.hvl.no::03ec9527-c80e-4402-9fd9-9bf3bd7ae64c" providerId="AD" clId="Web-{61913333-A326-1711-CD65-406E763D9BD5}" dt="2025-03-12T09:38:39.451" v="138" actId="1076"/>
          <ac:picMkLst>
            <pc:docMk/>
            <pc:sldMk cId="3377683865" sldId="261"/>
            <ac:picMk id="4" creationId="{78FE6E9D-B73F-8513-B8A0-5D23B41F62CB}"/>
          </ac:picMkLst>
        </pc:picChg>
      </pc:sldChg>
      <pc:sldChg chg="modSp">
        <pc:chgData name="Erling Tellnes" userId="S::589693@stud.hvl.no::03ec9527-c80e-4402-9fd9-9bf3bd7ae64c" providerId="AD" clId="Web-{61913333-A326-1711-CD65-406E763D9BD5}" dt="2025-03-12T10:28:51.111" v="509" actId="20577"/>
        <pc:sldMkLst>
          <pc:docMk/>
          <pc:sldMk cId="3849297481" sldId="262"/>
        </pc:sldMkLst>
        <pc:spChg chg="mod">
          <ac:chgData name="Erling Tellnes" userId="S::589693@stud.hvl.no::03ec9527-c80e-4402-9fd9-9bf3bd7ae64c" providerId="AD" clId="Web-{61913333-A326-1711-CD65-406E763D9BD5}" dt="2025-03-12T10:28:51.111" v="509" actId="20577"/>
          <ac:spMkLst>
            <pc:docMk/>
            <pc:sldMk cId="3849297481" sldId="262"/>
            <ac:spMk id="2" creationId="{FAED8249-1F9A-39A3-00BD-447AB8EB5203}"/>
          </ac:spMkLst>
        </pc:spChg>
      </pc:sldChg>
      <pc:sldChg chg="addSp delSp modSp">
        <pc:chgData name="Erling Tellnes" userId="S::589693@stud.hvl.no::03ec9527-c80e-4402-9fd9-9bf3bd7ae64c" providerId="AD" clId="Web-{61913333-A326-1711-CD65-406E763D9BD5}" dt="2025-03-12T09:44:11.785" v="165"/>
        <pc:sldMkLst>
          <pc:docMk/>
          <pc:sldMk cId="1376476077" sldId="264"/>
        </pc:sldMkLst>
        <pc:picChg chg="add mod ord">
          <ac:chgData name="Erling Tellnes" userId="S::589693@stud.hvl.no::03ec9527-c80e-4402-9fd9-9bf3bd7ae64c" providerId="AD" clId="Web-{61913333-A326-1711-CD65-406E763D9BD5}" dt="2025-03-12T09:44:11.785" v="165"/>
          <ac:picMkLst>
            <pc:docMk/>
            <pc:sldMk cId="1376476077" sldId="264"/>
            <ac:picMk id="4" creationId="{C22A2907-6101-E2A6-526C-3AA5FB3F84FF}"/>
          </ac:picMkLst>
        </pc:picChg>
      </pc:sldChg>
      <pc:sldChg chg="addSp delSp modSp new mod setBg">
        <pc:chgData name="Erling Tellnes" userId="S::589693@stud.hvl.no::03ec9527-c80e-4402-9fd9-9bf3bd7ae64c" providerId="AD" clId="Web-{61913333-A326-1711-CD65-406E763D9BD5}" dt="2025-03-12T09:40:40.266" v="155" actId="14100"/>
        <pc:sldMkLst>
          <pc:docMk/>
          <pc:sldMk cId="103613045" sldId="265"/>
        </pc:sldMkLst>
        <pc:spChg chg="mod">
          <ac:chgData name="Erling Tellnes" userId="S::589693@stud.hvl.no::03ec9527-c80e-4402-9fd9-9bf3bd7ae64c" providerId="AD" clId="Web-{61913333-A326-1711-CD65-406E763D9BD5}" dt="2025-03-12T09:25:46.782" v="126"/>
          <ac:spMkLst>
            <pc:docMk/>
            <pc:sldMk cId="103613045" sldId="265"/>
            <ac:spMk id="2" creationId="{BC517139-AC5E-8F68-CEE1-2CB61046B873}"/>
          </ac:spMkLst>
        </pc:spChg>
        <pc:spChg chg="add">
          <ac:chgData name="Erling Tellnes" userId="S::589693@stud.hvl.no::03ec9527-c80e-4402-9fd9-9bf3bd7ae64c" providerId="AD" clId="Web-{61913333-A326-1711-CD65-406E763D9BD5}" dt="2025-03-12T09:25:46.782" v="126"/>
          <ac:spMkLst>
            <pc:docMk/>
            <pc:sldMk cId="103613045" sldId="265"/>
            <ac:spMk id="9" creationId="{BACC6370-2D7E-4714-9D71-7542949D7D5D}"/>
          </ac:spMkLst>
        </pc:spChg>
        <pc:spChg chg="add">
          <ac:chgData name="Erling Tellnes" userId="S::589693@stud.hvl.no::03ec9527-c80e-4402-9fd9-9bf3bd7ae64c" providerId="AD" clId="Web-{61913333-A326-1711-CD65-406E763D9BD5}" dt="2025-03-12T09:25:46.782" v="126"/>
          <ac:spMkLst>
            <pc:docMk/>
            <pc:sldMk cId="103613045" sldId="265"/>
            <ac:spMk id="11" creationId="{F68B3F68-107C-434F-AA38-110D5EA91B85}"/>
          </ac:spMkLst>
        </pc:spChg>
        <pc:spChg chg="add">
          <ac:chgData name="Erling Tellnes" userId="S::589693@stud.hvl.no::03ec9527-c80e-4402-9fd9-9bf3bd7ae64c" providerId="AD" clId="Web-{61913333-A326-1711-CD65-406E763D9BD5}" dt="2025-03-12T09:25:46.782" v="126"/>
          <ac:spMkLst>
            <pc:docMk/>
            <pc:sldMk cId="103613045" sldId="265"/>
            <ac:spMk id="13" creationId="{AAD0DBB9-1A4B-4391-81D4-CB19F9AB918A}"/>
          </ac:spMkLst>
        </pc:spChg>
        <pc:spChg chg="add">
          <ac:chgData name="Erling Tellnes" userId="S::589693@stud.hvl.no::03ec9527-c80e-4402-9fd9-9bf3bd7ae64c" providerId="AD" clId="Web-{61913333-A326-1711-CD65-406E763D9BD5}" dt="2025-03-12T09:25:46.782" v="126"/>
          <ac:spMkLst>
            <pc:docMk/>
            <pc:sldMk cId="103613045" sldId="265"/>
            <ac:spMk id="15" creationId="{063BBA22-50EA-4C4D-BE05-F1CE4E63AA56}"/>
          </ac:spMkLst>
        </pc:spChg>
        <pc:graphicFrameChg chg="add modGraphic">
          <ac:chgData name="Erling Tellnes" userId="S::589693@stud.hvl.no::03ec9527-c80e-4402-9fd9-9bf3bd7ae64c" providerId="AD" clId="Web-{61913333-A326-1711-CD65-406E763D9BD5}" dt="2025-03-12T09:40:21.406" v="150" actId="20577"/>
          <ac:graphicFrameMkLst>
            <pc:docMk/>
            <pc:sldMk cId="103613045" sldId="265"/>
            <ac:graphicFrameMk id="5" creationId="{D00E77DB-EC73-9DC0-6739-4FD496726409}"/>
          </ac:graphicFrameMkLst>
        </pc:graphicFrameChg>
        <pc:picChg chg="add mod">
          <ac:chgData name="Erling Tellnes" userId="S::589693@stud.hvl.no::03ec9527-c80e-4402-9fd9-9bf3bd7ae64c" providerId="AD" clId="Web-{61913333-A326-1711-CD65-406E763D9BD5}" dt="2025-03-12T09:40:40.266" v="155" actId="14100"/>
          <ac:picMkLst>
            <pc:docMk/>
            <pc:sldMk cId="103613045" sldId="265"/>
            <ac:picMk id="94" creationId="{DB70CB08-140A-EFFA-6685-FD2687E902AB}"/>
          </ac:picMkLst>
        </pc:picChg>
      </pc:sldChg>
      <pc:sldChg chg="modSp new">
        <pc:chgData name="Erling Tellnes" userId="S::589693@stud.hvl.no::03ec9527-c80e-4402-9fd9-9bf3bd7ae64c" providerId="AD" clId="Web-{61913333-A326-1711-CD65-406E763D9BD5}" dt="2025-03-12T09:42:10.642" v="164" actId="20577"/>
        <pc:sldMkLst>
          <pc:docMk/>
          <pc:sldMk cId="1402886468" sldId="266"/>
        </pc:sldMkLst>
        <pc:spChg chg="mod">
          <ac:chgData name="Erling Tellnes" userId="S::589693@stud.hvl.no::03ec9527-c80e-4402-9fd9-9bf3bd7ae64c" providerId="AD" clId="Web-{61913333-A326-1711-CD65-406E763D9BD5}" dt="2025-03-12T09:42:10.642" v="164" actId="20577"/>
          <ac:spMkLst>
            <pc:docMk/>
            <pc:sldMk cId="1402886468" sldId="266"/>
            <ac:spMk id="2" creationId="{78AC5183-C82E-5973-864F-43418FBF56E7}"/>
          </ac:spMkLst>
        </pc:spChg>
      </pc:sldChg>
      <pc:sldChg chg="new del">
        <pc:chgData name="Erling Tellnes" userId="S::589693@stud.hvl.no::03ec9527-c80e-4402-9fd9-9bf3bd7ae64c" providerId="AD" clId="Web-{61913333-A326-1711-CD65-406E763D9BD5}" dt="2025-03-12T09:42:01.064" v="157"/>
        <pc:sldMkLst>
          <pc:docMk/>
          <pc:sldMk cId="2444878271" sldId="266"/>
        </pc:sldMkLst>
      </pc:sldChg>
      <pc:sldChg chg="addSp delSp modSp new">
        <pc:chgData name="Erling Tellnes" userId="S::589693@stud.hvl.no::03ec9527-c80e-4402-9fd9-9bf3bd7ae64c" providerId="AD" clId="Web-{61913333-A326-1711-CD65-406E763D9BD5}" dt="2025-03-12T10:27:23.578" v="504" actId="20577"/>
        <pc:sldMkLst>
          <pc:docMk/>
          <pc:sldMk cId="2822010616" sldId="267"/>
        </pc:sldMkLst>
        <pc:spChg chg="mod">
          <ac:chgData name="Erling Tellnes" userId="S::589693@stud.hvl.no::03ec9527-c80e-4402-9fd9-9bf3bd7ae64c" providerId="AD" clId="Web-{61913333-A326-1711-CD65-406E763D9BD5}" dt="2025-03-12T10:27:23.578" v="504" actId="20577"/>
          <ac:spMkLst>
            <pc:docMk/>
            <pc:sldMk cId="2822010616" sldId="267"/>
            <ac:spMk id="2" creationId="{DA4FED7F-7978-955F-4E54-5A814EAEB177}"/>
          </ac:spMkLst>
        </pc:spChg>
        <pc:spChg chg="mod">
          <ac:chgData name="Erling Tellnes" userId="S::589693@stud.hvl.no::03ec9527-c80e-4402-9fd9-9bf3bd7ae64c" providerId="AD" clId="Web-{61913333-A326-1711-CD65-406E763D9BD5}" dt="2025-03-12T10:11:36.219" v="420" actId="20577"/>
          <ac:spMkLst>
            <pc:docMk/>
            <pc:sldMk cId="2822010616" sldId="267"/>
            <ac:spMk id="3" creationId="{369505CF-7E0C-5F96-0761-3DAD02B3E784}"/>
          </ac:spMkLst>
        </pc:spChg>
        <pc:picChg chg="add mod">
          <ac:chgData name="Erling Tellnes" userId="S::589693@stud.hvl.no::03ec9527-c80e-4402-9fd9-9bf3bd7ae64c" providerId="AD" clId="Web-{61913333-A326-1711-CD65-406E763D9BD5}" dt="2025-03-12T10:10:52.265" v="407" actId="14100"/>
          <ac:picMkLst>
            <pc:docMk/>
            <pc:sldMk cId="2822010616" sldId="267"/>
            <ac:picMk id="5" creationId="{CC2D57E3-9029-4346-5C2E-071033573358}"/>
          </ac:picMkLst>
        </pc:picChg>
        <pc:picChg chg="add mod">
          <ac:chgData name="Erling Tellnes" userId="S::589693@stud.hvl.no::03ec9527-c80e-4402-9fd9-9bf3bd7ae64c" providerId="AD" clId="Web-{61913333-A326-1711-CD65-406E763D9BD5}" dt="2025-03-12T10:10:45.249" v="406" actId="1076"/>
          <ac:picMkLst>
            <pc:docMk/>
            <pc:sldMk cId="2822010616" sldId="267"/>
            <ac:picMk id="6" creationId="{A4813D04-6999-8DF3-2207-5988B807C7CB}"/>
          </ac:picMkLst>
        </pc:picChg>
        <pc:picChg chg="add mod">
          <ac:chgData name="Erling Tellnes" userId="S::589693@stud.hvl.no::03ec9527-c80e-4402-9fd9-9bf3bd7ae64c" providerId="AD" clId="Web-{61913333-A326-1711-CD65-406E763D9BD5}" dt="2025-03-12T10:20:39.806" v="491" actId="1076"/>
          <ac:picMkLst>
            <pc:docMk/>
            <pc:sldMk cId="2822010616" sldId="267"/>
            <ac:picMk id="7" creationId="{85A432EB-EF63-B858-F9BC-E8F133DAEFE3}"/>
          </ac:picMkLst>
        </pc:picChg>
      </pc:sldChg>
    </pc:docChg>
  </pc:docChgLst>
  <pc:docChgLst>
    <pc:chgData name="Erling Tellnes" userId="S::589693@stud.hvl.no::03ec9527-c80e-4402-9fd9-9bf3bd7ae64c" providerId="AD" clId="Web-{7625C461-4E40-6A3E-B3CB-E58C571385D4}"/>
    <pc:docChg chg="delSld modSld">
      <pc:chgData name="Erling Tellnes" userId="S::589693@stud.hvl.no::03ec9527-c80e-4402-9fd9-9bf3bd7ae64c" providerId="AD" clId="Web-{7625C461-4E40-6A3E-B3CB-E58C571385D4}" dt="2025-03-25T11:27:09.563" v="349"/>
      <pc:docMkLst>
        <pc:docMk/>
      </pc:docMkLst>
      <pc:sldChg chg="modSp">
        <pc:chgData name="Erling Tellnes" userId="S::589693@stud.hvl.no::03ec9527-c80e-4402-9fd9-9bf3bd7ae64c" providerId="AD" clId="Web-{7625C461-4E40-6A3E-B3CB-E58C571385D4}" dt="2025-03-24T10:02:28.773" v="332" actId="20577"/>
        <pc:sldMkLst>
          <pc:docMk/>
          <pc:sldMk cId="3946056884" sldId="259"/>
        </pc:sldMkLst>
        <pc:spChg chg="mod">
          <ac:chgData name="Erling Tellnes" userId="S::589693@stud.hvl.no::03ec9527-c80e-4402-9fd9-9bf3bd7ae64c" providerId="AD" clId="Web-{7625C461-4E40-6A3E-B3CB-E58C571385D4}" dt="2025-03-24T10:02:28.773" v="332" actId="20577"/>
          <ac:spMkLst>
            <pc:docMk/>
            <pc:sldMk cId="3946056884" sldId="259"/>
            <ac:spMk id="5" creationId="{75057C7E-55FF-F1FD-B978-02A1EF8D042F}"/>
          </ac:spMkLst>
        </pc:spChg>
      </pc:sldChg>
      <pc:sldChg chg="del">
        <pc:chgData name="Erling Tellnes" userId="S::589693@stud.hvl.no::03ec9527-c80e-4402-9fd9-9bf3bd7ae64c" providerId="AD" clId="Web-{7625C461-4E40-6A3E-B3CB-E58C571385D4}" dt="2025-03-24T09:21:28.077" v="178"/>
        <pc:sldMkLst>
          <pc:docMk/>
          <pc:sldMk cId="103613045" sldId="265"/>
        </pc:sldMkLst>
      </pc:sldChg>
      <pc:sldChg chg="modSp">
        <pc:chgData name="Erling Tellnes" userId="S::589693@stud.hvl.no::03ec9527-c80e-4402-9fd9-9bf3bd7ae64c" providerId="AD" clId="Web-{7625C461-4E40-6A3E-B3CB-E58C571385D4}" dt="2025-03-24T09:56:23.189" v="324" actId="20577"/>
        <pc:sldMkLst>
          <pc:docMk/>
          <pc:sldMk cId="1402886468" sldId="266"/>
        </pc:sldMkLst>
        <pc:spChg chg="mod">
          <ac:chgData name="Erling Tellnes" userId="S::589693@stud.hvl.no::03ec9527-c80e-4402-9fd9-9bf3bd7ae64c" providerId="AD" clId="Web-{7625C461-4E40-6A3E-B3CB-E58C571385D4}" dt="2025-03-24T09:56:23.189" v="324" actId="20577"/>
          <ac:spMkLst>
            <pc:docMk/>
            <pc:sldMk cId="1402886468" sldId="266"/>
            <ac:spMk id="3" creationId="{635B2CAD-EB90-1023-D3CD-9B7F071537D3}"/>
          </ac:spMkLst>
        </pc:spChg>
      </pc:sldChg>
      <pc:sldChg chg="addSp delSp modSp">
        <pc:chgData name="Erling Tellnes" userId="S::589693@stud.hvl.no::03ec9527-c80e-4402-9fd9-9bf3bd7ae64c" providerId="AD" clId="Web-{7625C461-4E40-6A3E-B3CB-E58C571385D4}" dt="2025-03-25T11:27:09.563" v="349"/>
        <pc:sldMkLst>
          <pc:docMk/>
          <pc:sldMk cId="2822010616" sldId="267"/>
        </pc:sldMkLst>
        <pc:spChg chg="mod">
          <ac:chgData name="Erling Tellnes" userId="S::589693@stud.hvl.no::03ec9527-c80e-4402-9fd9-9bf3bd7ae64c" providerId="AD" clId="Web-{7625C461-4E40-6A3E-B3CB-E58C571385D4}" dt="2025-03-25T11:27:09.563" v="349"/>
          <ac:spMkLst>
            <pc:docMk/>
            <pc:sldMk cId="2822010616" sldId="267"/>
            <ac:spMk id="2" creationId="{DA4FED7F-7978-955F-4E54-5A814EAEB177}"/>
          </ac:spMkLst>
        </pc:spChg>
        <pc:spChg chg="mod">
          <ac:chgData name="Erling Tellnes" userId="S::589693@stud.hvl.no::03ec9527-c80e-4402-9fd9-9bf3bd7ae64c" providerId="AD" clId="Web-{7625C461-4E40-6A3E-B3CB-E58C571385D4}" dt="2025-03-25T11:27:09.563" v="349"/>
          <ac:spMkLst>
            <pc:docMk/>
            <pc:sldMk cId="2822010616" sldId="267"/>
            <ac:spMk id="3" creationId="{369505CF-7E0C-5F96-0761-3DAD02B3E784}"/>
          </ac:spMkLst>
        </pc:spChg>
        <pc:spChg chg="mod">
          <ac:chgData name="Erling Tellnes" userId="S::589693@stud.hvl.no::03ec9527-c80e-4402-9fd9-9bf3bd7ae64c" providerId="AD" clId="Web-{7625C461-4E40-6A3E-B3CB-E58C571385D4}" dt="2025-03-25T11:27:09.563" v="349"/>
          <ac:spMkLst>
            <pc:docMk/>
            <pc:sldMk cId="2822010616" sldId="267"/>
            <ac:spMk id="4" creationId="{485712EB-7CF3-74DF-8361-76E172574B72}"/>
          </ac:spMkLst>
        </pc:spChg>
        <pc:spChg chg="mod">
          <ac:chgData name="Erling Tellnes" userId="S::589693@stud.hvl.no::03ec9527-c80e-4402-9fd9-9bf3bd7ae64c" providerId="AD" clId="Web-{7625C461-4E40-6A3E-B3CB-E58C571385D4}" dt="2025-03-25T11:27:09.563" v="349"/>
          <ac:spMkLst>
            <pc:docMk/>
            <pc:sldMk cId="2822010616" sldId="267"/>
            <ac:spMk id="8" creationId="{1D65E695-A902-6135-4AAC-52ABEEEDD64C}"/>
          </ac:spMkLst>
        </pc:spChg>
        <pc:spChg chg="del">
          <ac:chgData name="Erling Tellnes" userId="S::589693@stud.hvl.no::03ec9527-c80e-4402-9fd9-9bf3bd7ae64c" providerId="AD" clId="Web-{7625C461-4E40-6A3E-B3CB-E58C571385D4}" dt="2025-03-25T11:27:09.563" v="349"/>
          <ac:spMkLst>
            <pc:docMk/>
            <pc:sldMk cId="2822010616" sldId="267"/>
            <ac:spMk id="12" creationId="{D75A5B51-0925-4835-8511-A0DD17EAA97C}"/>
          </ac:spMkLst>
        </pc:spChg>
        <pc:spChg chg="del">
          <ac:chgData name="Erling Tellnes" userId="S::589693@stud.hvl.no::03ec9527-c80e-4402-9fd9-9bf3bd7ae64c" providerId="AD" clId="Web-{7625C461-4E40-6A3E-B3CB-E58C571385D4}" dt="2025-03-25T11:27:09.563" v="349"/>
          <ac:spMkLst>
            <pc:docMk/>
            <pc:sldMk cId="2822010616" sldId="267"/>
            <ac:spMk id="14" creationId="{5CDFD20D-8E4F-4E3A-AF87-93F23E0DBFB3}"/>
          </ac:spMkLst>
        </pc:spChg>
        <pc:spChg chg="add">
          <ac:chgData name="Erling Tellnes" userId="S::589693@stud.hvl.no::03ec9527-c80e-4402-9fd9-9bf3bd7ae64c" providerId="AD" clId="Web-{7625C461-4E40-6A3E-B3CB-E58C571385D4}" dt="2025-03-25T11:27:09.563" v="349"/>
          <ac:spMkLst>
            <pc:docMk/>
            <pc:sldMk cId="2822010616" sldId="267"/>
            <ac:spMk id="19" creationId="{94BFCCA4-109C-4B21-816E-144FE75C38EE}"/>
          </ac:spMkLst>
        </pc:spChg>
        <pc:spChg chg="add">
          <ac:chgData name="Erling Tellnes" userId="S::589693@stud.hvl.no::03ec9527-c80e-4402-9fd9-9bf3bd7ae64c" providerId="AD" clId="Web-{7625C461-4E40-6A3E-B3CB-E58C571385D4}" dt="2025-03-25T11:27:09.563" v="349"/>
          <ac:spMkLst>
            <pc:docMk/>
            <pc:sldMk cId="2822010616" sldId="267"/>
            <ac:spMk id="21" creationId="{0059B5C0-FEC8-4370-AF45-02E3AEF6FA6D}"/>
          </ac:spMkLst>
        </pc:spChg>
        <pc:picChg chg="mod ord">
          <ac:chgData name="Erling Tellnes" userId="S::589693@stud.hvl.no::03ec9527-c80e-4402-9fd9-9bf3bd7ae64c" providerId="AD" clId="Web-{7625C461-4E40-6A3E-B3CB-E58C571385D4}" dt="2025-03-25T11:27:09.563" v="349"/>
          <ac:picMkLst>
            <pc:docMk/>
            <pc:sldMk cId="2822010616" sldId="267"/>
            <ac:picMk id="5" creationId="{CC2D57E3-9029-4346-5C2E-071033573358}"/>
          </ac:picMkLst>
        </pc:picChg>
        <pc:picChg chg="mod">
          <ac:chgData name="Erling Tellnes" userId="S::589693@stud.hvl.no::03ec9527-c80e-4402-9fd9-9bf3bd7ae64c" providerId="AD" clId="Web-{7625C461-4E40-6A3E-B3CB-E58C571385D4}" dt="2025-03-25T11:27:09.563" v="349"/>
          <ac:picMkLst>
            <pc:docMk/>
            <pc:sldMk cId="2822010616" sldId="267"/>
            <ac:picMk id="7" creationId="{85A432EB-EF63-B858-F9BC-E8F133DAEFE3}"/>
          </ac:picMkLst>
        </pc:picChg>
        <pc:picChg chg="add mod modCrop">
          <ac:chgData name="Erling Tellnes" userId="S::589693@stud.hvl.no::03ec9527-c80e-4402-9fd9-9bf3bd7ae64c" providerId="AD" clId="Web-{7625C461-4E40-6A3E-B3CB-E58C571385D4}" dt="2025-03-25T11:26:42.500" v="348" actId="1076"/>
          <ac:picMkLst>
            <pc:docMk/>
            <pc:sldMk cId="2822010616" sldId="267"/>
            <ac:picMk id="9" creationId="{0A992C1D-57C1-F994-9620-55135734AEBB}"/>
          </ac:picMkLst>
        </pc:picChg>
      </pc:sldChg>
      <pc:sldChg chg="modSp">
        <pc:chgData name="Erling Tellnes" userId="S::589693@stud.hvl.no::03ec9527-c80e-4402-9fd9-9bf3bd7ae64c" providerId="AD" clId="Web-{7625C461-4E40-6A3E-B3CB-E58C571385D4}" dt="2025-03-24T09:36:31.623" v="312" actId="20577"/>
        <pc:sldMkLst>
          <pc:docMk/>
          <pc:sldMk cId="3149989086" sldId="268"/>
        </pc:sldMkLst>
        <pc:spChg chg="mod">
          <ac:chgData name="Erling Tellnes" userId="S::589693@stud.hvl.no::03ec9527-c80e-4402-9fd9-9bf3bd7ae64c" providerId="AD" clId="Web-{7625C461-4E40-6A3E-B3CB-E58C571385D4}" dt="2025-03-24T09:28:47.740" v="233" actId="20577"/>
          <ac:spMkLst>
            <pc:docMk/>
            <pc:sldMk cId="3149989086" sldId="268"/>
            <ac:spMk id="2" creationId="{7C6B4245-C122-72A1-2DBC-187CFDFB5704}"/>
          </ac:spMkLst>
        </pc:spChg>
        <pc:spChg chg="mod">
          <ac:chgData name="Erling Tellnes" userId="S::589693@stud.hvl.no::03ec9527-c80e-4402-9fd9-9bf3bd7ae64c" providerId="AD" clId="Web-{7625C461-4E40-6A3E-B3CB-E58C571385D4}" dt="2025-03-24T09:36:31.623" v="312" actId="20577"/>
          <ac:spMkLst>
            <pc:docMk/>
            <pc:sldMk cId="3149989086" sldId="268"/>
            <ac:spMk id="3" creationId="{D5F9E5CE-1BC4-D692-76A8-881C196D5F86}"/>
          </ac:spMkLst>
        </pc:spChg>
      </pc:sldChg>
      <pc:sldChg chg="addSp delSp modSp">
        <pc:chgData name="Erling Tellnes" userId="S::589693@stud.hvl.no::03ec9527-c80e-4402-9fd9-9bf3bd7ae64c" providerId="AD" clId="Web-{7625C461-4E40-6A3E-B3CB-E58C571385D4}" dt="2025-03-24T09:20:49.264" v="177"/>
        <pc:sldMkLst>
          <pc:docMk/>
          <pc:sldMk cId="2315865652" sldId="270"/>
        </pc:sldMkLst>
        <pc:spChg chg="mod">
          <ac:chgData name="Erling Tellnes" userId="S::589693@stud.hvl.no::03ec9527-c80e-4402-9fd9-9bf3bd7ae64c" providerId="AD" clId="Web-{7625C461-4E40-6A3E-B3CB-E58C571385D4}" dt="2025-03-24T09:20:49.264" v="177"/>
          <ac:spMkLst>
            <pc:docMk/>
            <pc:sldMk cId="2315865652" sldId="270"/>
            <ac:spMk id="2" creationId="{46271649-E23A-7B76-EC11-ABBBE4693555}"/>
          </ac:spMkLst>
        </pc:spChg>
        <pc:spChg chg="mod">
          <ac:chgData name="Erling Tellnes" userId="S::589693@stud.hvl.no::03ec9527-c80e-4402-9fd9-9bf3bd7ae64c" providerId="AD" clId="Web-{7625C461-4E40-6A3E-B3CB-E58C571385D4}" dt="2025-03-24T09:20:49.264" v="177"/>
          <ac:spMkLst>
            <pc:docMk/>
            <pc:sldMk cId="2315865652" sldId="270"/>
            <ac:spMk id="3" creationId="{33266666-0AF3-16EB-EDC2-47AB0D9EF212}"/>
          </ac:spMkLst>
        </pc:spChg>
        <pc:spChg chg="add del">
          <ac:chgData name="Erling Tellnes" userId="S::589693@stud.hvl.no::03ec9527-c80e-4402-9fd9-9bf3bd7ae64c" providerId="AD" clId="Web-{7625C461-4E40-6A3E-B3CB-E58C571385D4}" dt="2025-03-24T09:20:49.264" v="177"/>
          <ac:spMkLst>
            <pc:docMk/>
            <pc:sldMk cId="2315865652" sldId="270"/>
            <ac:spMk id="11" creationId="{352BEC0E-22F8-46D0-9632-375DB541B06C}"/>
          </ac:spMkLst>
        </pc:spChg>
        <pc:spChg chg="add del">
          <ac:chgData name="Erling Tellnes" userId="S::589693@stud.hvl.no::03ec9527-c80e-4402-9fd9-9bf3bd7ae64c" providerId="AD" clId="Web-{7625C461-4E40-6A3E-B3CB-E58C571385D4}" dt="2025-03-24T09:20:49.264" v="177"/>
          <ac:spMkLst>
            <pc:docMk/>
            <pc:sldMk cId="2315865652" sldId="270"/>
            <ac:spMk id="13" creationId="{3FCFB1DE-0B7E-48CC-BA90-B2AB0889F9D6}"/>
          </ac:spMkLst>
        </pc:spChg>
        <pc:spChg chg="add del">
          <ac:chgData name="Erling Tellnes" userId="S::589693@stud.hvl.no::03ec9527-c80e-4402-9fd9-9bf3bd7ae64c" providerId="AD" clId="Web-{7625C461-4E40-6A3E-B3CB-E58C571385D4}" dt="2025-03-24T09:20:49.248" v="176"/>
          <ac:spMkLst>
            <pc:docMk/>
            <pc:sldMk cId="2315865652" sldId="270"/>
            <ac:spMk id="18" creationId="{53B475F8-50AE-46A0-9943-B2B63183D50C}"/>
          </ac:spMkLst>
        </pc:spChg>
        <pc:spChg chg="add del">
          <ac:chgData name="Erling Tellnes" userId="S::589693@stud.hvl.no::03ec9527-c80e-4402-9fd9-9bf3bd7ae64c" providerId="AD" clId="Web-{7625C461-4E40-6A3E-B3CB-E58C571385D4}" dt="2025-03-24T09:20:49.248" v="176"/>
          <ac:spMkLst>
            <pc:docMk/>
            <pc:sldMk cId="2315865652" sldId="270"/>
            <ac:spMk id="20" creationId="{75F6FDB4-2351-48C2-A863-2364A02343C0}"/>
          </ac:spMkLst>
        </pc:spChg>
        <pc:spChg chg="add">
          <ac:chgData name="Erling Tellnes" userId="S::589693@stud.hvl.no::03ec9527-c80e-4402-9fd9-9bf3bd7ae64c" providerId="AD" clId="Web-{7625C461-4E40-6A3E-B3CB-E58C571385D4}" dt="2025-03-24T09:20:49.264" v="177"/>
          <ac:spMkLst>
            <pc:docMk/>
            <pc:sldMk cId="2315865652" sldId="270"/>
            <ac:spMk id="22" creationId="{B35D540D-9486-4236-952A-F72DC52D79BF}"/>
          </ac:spMkLst>
        </pc:spChg>
        <pc:spChg chg="add">
          <ac:chgData name="Erling Tellnes" userId="S::589693@stud.hvl.no::03ec9527-c80e-4402-9fd9-9bf3bd7ae64c" providerId="AD" clId="Web-{7625C461-4E40-6A3E-B3CB-E58C571385D4}" dt="2025-03-24T09:20:49.264" v="177"/>
          <ac:spMkLst>
            <pc:docMk/>
            <pc:sldMk cId="2315865652" sldId="270"/>
            <ac:spMk id="23" creationId="{5EBC18B6-E5C3-4AD1-97A4-E6A3477A0BB9}"/>
          </ac:spMkLst>
        </pc:spChg>
        <pc:spChg chg="add">
          <ac:chgData name="Erling Tellnes" userId="S::589693@stud.hvl.no::03ec9527-c80e-4402-9fd9-9bf3bd7ae64c" providerId="AD" clId="Web-{7625C461-4E40-6A3E-B3CB-E58C571385D4}" dt="2025-03-24T09:20:49.264" v="177"/>
          <ac:spMkLst>
            <pc:docMk/>
            <pc:sldMk cId="2315865652" sldId="270"/>
            <ac:spMk id="24" creationId="{136A4AB6-B72B-4CC6-ADCF-BE807B6C3D71}"/>
          </ac:spMkLst>
        </pc:spChg>
        <pc:picChg chg="mod ord">
          <ac:chgData name="Erling Tellnes" userId="S::589693@stud.hvl.no::03ec9527-c80e-4402-9fd9-9bf3bd7ae64c" providerId="AD" clId="Web-{7625C461-4E40-6A3E-B3CB-E58C571385D4}" dt="2025-03-24T09:20:49.264" v="177"/>
          <ac:picMkLst>
            <pc:docMk/>
            <pc:sldMk cId="2315865652" sldId="270"/>
            <ac:picMk id="4" creationId="{D2C8CE20-049E-FEA5-1FDA-B8C1FAAEC6C2}"/>
          </ac:picMkLst>
        </pc:picChg>
        <pc:picChg chg="mod">
          <ac:chgData name="Erling Tellnes" userId="S::589693@stud.hvl.no::03ec9527-c80e-4402-9fd9-9bf3bd7ae64c" providerId="AD" clId="Web-{7625C461-4E40-6A3E-B3CB-E58C571385D4}" dt="2025-03-24T09:20:49.264" v="177"/>
          <ac:picMkLst>
            <pc:docMk/>
            <pc:sldMk cId="2315865652" sldId="270"/>
            <ac:picMk id="6" creationId="{14EAD5B2-A5E7-E3A9-5894-7D9D28A0FAF8}"/>
          </ac:picMkLst>
        </pc:picChg>
        <pc:picChg chg="add mod ord">
          <ac:chgData name="Erling Tellnes" userId="S::589693@stud.hvl.no::03ec9527-c80e-4402-9fd9-9bf3bd7ae64c" providerId="AD" clId="Web-{7625C461-4E40-6A3E-B3CB-E58C571385D4}" dt="2025-03-24T09:20:49.264" v="177"/>
          <ac:picMkLst>
            <pc:docMk/>
            <pc:sldMk cId="2315865652" sldId="270"/>
            <ac:picMk id="7" creationId="{B5092162-76BB-F2AD-EDFB-7AAEDCD174AF}"/>
          </ac:picMkLst>
        </pc:picChg>
      </pc:sldChg>
    </pc:docChg>
  </pc:docChgLst>
  <pc:docChgLst>
    <pc:chgData name="Jacob Fernandez Bolanos Eide" userId="S::669939@stud.hvl.no::0ee7a0bf-32e1-4482-81c7-873442661755" providerId="AD" clId="Web-{8ED76F68-FFE5-63F5-3B2E-704E0304AA18}"/>
    <pc:docChg chg="modSld">
      <pc:chgData name="Jacob Fernandez Bolanos Eide" userId="S::669939@stud.hvl.no::0ee7a0bf-32e1-4482-81c7-873442661755" providerId="AD" clId="Web-{8ED76F68-FFE5-63F5-3B2E-704E0304AA18}" dt="2025-03-25T11:03:58.893" v="13" actId="20577"/>
      <pc:docMkLst>
        <pc:docMk/>
      </pc:docMkLst>
      <pc:sldChg chg="modSp">
        <pc:chgData name="Jacob Fernandez Bolanos Eide" userId="S::669939@stud.hvl.no::0ee7a0bf-32e1-4482-81c7-873442661755" providerId="AD" clId="Web-{8ED76F68-FFE5-63F5-3B2E-704E0304AA18}" dt="2025-03-25T11:03:58.893" v="13" actId="20577"/>
        <pc:sldMkLst>
          <pc:docMk/>
          <pc:sldMk cId="151921734" sldId="257"/>
        </pc:sldMkLst>
        <pc:spChg chg="mod">
          <ac:chgData name="Jacob Fernandez Bolanos Eide" userId="S::669939@stud.hvl.no::0ee7a0bf-32e1-4482-81c7-873442661755" providerId="AD" clId="Web-{8ED76F68-FFE5-63F5-3B2E-704E0304AA18}" dt="2025-03-25T11:03:58.893" v="13" actId="20577"/>
          <ac:spMkLst>
            <pc:docMk/>
            <pc:sldMk cId="151921734" sldId="257"/>
            <ac:spMk id="2" creationId="{8D2BEAD8-B834-1461-DA69-5F6AF300BB76}"/>
          </ac:spMkLst>
        </pc:spChg>
      </pc:sldChg>
      <pc:sldChg chg="addSp delSp modSp">
        <pc:chgData name="Jacob Fernandez Bolanos Eide" userId="S::669939@stud.hvl.no::0ee7a0bf-32e1-4482-81c7-873442661755" providerId="AD" clId="Web-{8ED76F68-FFE5-63F5-3B2E-704E0304AA18}" dt="2025-03-23T15:42:49.152" v="7"/>
        <pc:sldMkLst>
          <pc:docMk/>
          <pc:sldMk cId="3849297481" sldId="262"/>
        </pc:sldMkLst>
        <pc:spChg chg="mod">
          <ac:chgData name="Jacob Fernandez Bolanos Eide" userId="S::669939@stud.hvl.no::0ee7a0bf-32e1-4482-81c7-873442661755" providerId="AD" clId="Web-{8ED76F68-FFE5-63F5-3B2E-704E0304AA18}" dt="2025-03-23T15:41:39.104" v="1"/>
          <ac:spMkLst>
            <pc:docMk/>
            <pc:sldMk cId="3849297481" sldId="262"/>
            <ac:spMk id="2" creationId="{FAED8249-1F9A-39A3-00BD-447AB8EB5203}"/>
          </ac:spMkLst>
        </pc:spChg>
        <pc:spChg chg="del">
          <ac:chgData name="Jacob Fernandez Bolanos Eide" userId="S::669939@stud.hvl.no::0ee7a0bf-32e1-4482-81c7-873442661755" providerId="AD" clId="Web-{8ED76F68-FFE5-63F5-3B2E-704E0304AA18}" dt="2025-03-23T15:41:39.104" v="1"/>
          <ac:spMkLst>
            <pc:docMk/>
            <pc:sldMk cId="3849297481" sldId="262"/>
            <ac:spMk id="9" creationId="{37C89E4B-3C9F-44B9-8B86-D9E3D112D8EC}"/>
          </ac:spMkLst>
        </pc:spChg>
        <pc:spChg chg="add">
          <ac:chgData name="Jacob Fernandez Bolanos Eide" userId="S::669939@stud.hvl.no::0ee7a0bf-32e1-4482-81c7-873442661755" providerId="AD" clId="Web-{8ED76F68-FFE5-63F5-3B2E-704E0304AA18}" dt="2025-03-23T15:41:39.104" v="1"/>
          <ac:spMkLst>
            <pc:docMk/>
            <pc:sldMk cId="3849297481" sldId="262"/>
            <ac:spMk id="18" creationId="{A4AC5506-6312-4701-8D3C-40187889A947}"/>
          </ac:spMkLst>
        </pc:spChg>
        <pc:picChg chg="mod ord modVis">
          <ac:chgData name="Jacob Fernandez Bolanos Eide" userId="S::669939@stud.hvl.no::0ee7a0bf-32e1-4482-81c7-873442661755" providerId="AD" clId="Web-{8ED76F68-FFE5-63F5-3B2E-704E0304AA18}" dt="2025-03-23T15:42:49.152" v="7"/>
          <ac:picMkLst>
            <pc:docMk/>
            <pc:sldMk cId="3849297481" sldId="262"/>
            <ac:picMk id="4" creationId="{C0CCD73A-FD1D-D64D-A0F6-0829CC814EF5}"/>
          </ac:picMkLst>
        </pc:picChg>
        <pc:cxnChg chg="del">
          <ac:chgData name="Jacob Fernandez Bolanos Eide" userId="S::669939@stud.hvl.no::0ee7a0bf-32e1-4482-81c7-873442661755" providerId="AD" clId="Web-{8ED76F68-FFE5-63F5-3B2E-704E0304AA18}" dt="2025-03-23T15:41:39.104" v="1"/>
          <ac:cxnSpMkLst>
            <pc:docMk/>
            <pc:sldMk cId="3849297481" sldId="262"/>
            <ac:cxnSpMk id="11" creationId="{AA2EAA10-076F-46BD-8F0F-B9A2FB77A85C}"/>
          </ac:cxnSpMkLst>
        </pc:cxnChg>
        <pc:cxnChg chg="del">
          <ac:chgData name="Jacob Fernandez Bolanos Eide" userId="S::669939@stud.hvl.no::0ee7a0bf-32e1-4482-81c7-873442661755" providerId="AD" clId="Web-{8ED76F68-FFE5-63F5-3B2E-704E0304AA18}" dt="2025-03-23T15:41:39.104" v="1"/>
          <ac:cxnSpMkLst>
            <pc:docMk/>
            <pc:sldMk cId="3849297481" sldId="262"/>
            <ac:cxnSpMk id="13" creationId="{D891E407-403B-4764-86C9-33A56D3BCAA3}"/>
          </ac:cxnSpMkLst>
        </pc:cxnChg>
      </pc:sldChg>
      <pc:sldChg chg="modSp">
        <pc:chgData name="Jacob Fernandez Bolanos Eide" userId="S::669939@stud.hvl.no::0ee7a0bf-32e1-4482-81c7-873442661755" providerId="AD" clId="Web-{8ED76F68-FFE5-63F5-3B2E-704E0304AA18}" dt="2025-03-23T15:39:30.149" v="0" actId="1076"/>
        <pc:sldMkLst>
          <pc:docMk/>
          <pc:sldMk cId="1201249305" sldId="269"/>
        </pc:sldMkLst>
        <pc:picChg chg="mod">
          <ac:chgData name="Jacob Fernandez Bolanos Eide" userId="S::669939@stud.hvl.no::0ee7a0bf-32e1-4482-81c7-873442661755" providerId="AD" clId="Web-{8ED76F68-FFE5-63F5-3B2E-704E0304AA18}" dt="2025-03-23T15:39:30.149" v="0" actId="1076"/>
          <ac:picMkLst>
            <pc:docMk/>
            <pc:sldMk cId="1201249305" sldId="269"/>
            <ac:picMk id="4" creationId="{42DA6D5C-F92B-B602-AF80-A29716674FE7}"/>
          </ac:picMkLst>
        </pc:picChg>
      </pc:sldChg>
    </pc:docChg>
  </pc:docChgLst>
  <pc:docChgLst>
    <pc:chgData name="Jacob Fernandez Bolanos Eide" userId="S::669939@stud.hvl.no::0ee7a0bf-32e1-4482-81c7-873442661755" providerId="AD" clId="Web-{39CC52A3-E118-3AA5-1527-950DCF0EFEB9}"/>
    <pc:docChg chg="addSld modSld sldOrd">
      <pc:chgData name="Jacob Fernandez Bolanos Eide" userId="S::669939@stud.hvl.no::0ee7a0bf-32e1-4482-81c7-873442661755" providerId="AD" clId="Web-{39CC52A3-E118-3AA5-1527-950DCF0EFEB9}" dt="2025-03-21T21:49:34.383" v="480" actId="20577"/>
      <pc:docMkLst>
        <pc:docMk/>
      </pc:docMkLst>
      <pc:sldChg chg="addSp modSp mod setBg setClrOvrMap">
        <pc:chgData name="Jacob Fernandez Bolanos Eide" userId="S::669939@stud.hvl.no::0ee7a0bf-32e1-4482-81c7-873442661755" providerId="AD" clId="Web-{39CC52A3-E118-3AA5-1527-950DCF0EFEB9}" dt="2025-03-21T21:49:34.383" v="480" actId="20577"/>
        <pc:sldMkLst>
          <pc:docMk/>
          <pc:sldMk cId="2756783640" sldId="256"/>
        </pc:sldMkLst>
        <pc:spChg chg="mod">
          <ac:chgData name="Jacob Fernandez Bolanos Eide" userId="S::669939@stud.hvl.no::0ee7a0bf-32e1-4482-81c7-873442661755" providerId="AD" clId="Web-{39CC52A3-E118-3AA5-1527-950DCF0EFEB9}" dt="2025-03-21T21:48:39.258" v="421" actId="20577"/>
          <ac:spMkLst>
            <pc:docMk/>
            <pc:sldMk cId="2756783640" sldId="256"/>
            <ac:spMk id="2" creationId="{C012E743-1BD4-6B9A-20AA-0D6BF2CB0549}"/>
          </ac:spMkLst>
        </pc:spChg>
        <pc:spChg chg="mod">
          <ac:chgData name="Jacob Fernandez Bolanos Eide" userId="S::669939@stud.hvl.no::0ee7a0bf-32e1-4482-81c7-873442661755" providerId="AD" clId="Web-{39CC52A3-E118-3AA5-1527-950DCF0EFEB9}" dt="2025-03-21T21:49:34.383" v="480" actId="20577"/>
          <ac:spMkLst>
            <pc:docMk/>
            <pc:sldMk cId="2756783640" sldId="256"/>
            <ac:spMk id="3" creationId="{A2A04802-1BD7-11D1-C28D-B1CF5995FEF5}"/>
          </ac:spMkLst>
        </pc:spChg>
        <pc:spChg chg="add">
          <ac:chgData name="Jacob Fernandez Bolanos Eide" userId="S::669939@stud.hvl.no::0ee7a0bf-32e1-4482-81c7-873442661755" providerId="AD" clId="Web-{39CC52A3-E118-3AA5-1527-950DCF0EFEB9}" dt="2025-03-21T21:48:22.773" v="406"/>
          <ac:spMkLst>
            <pc:docMk/>
            <pc:sldMk cId="2756783640" sldId="256"/>
            <ac:spMk id="9" creationId="{71B2258F-86CA-4D4D-8270-BC05FCDEBFB3}"/>
          </ac:spMkLst>
        </pc:spChg>
        <pc:picChg chg="add mod ord">
          <ac:chgData name="Jacob Fernandez Bolanos Eide" userId="S::669939@stud.hvl.no::0ee7a0bf-32e1-4482-81c7-873442661755" providerId="AD" clId="Web-{39CC52A3-E118-3AA5-1527-950DCF0EFEB9}" dt="2025-03-21T21:48:22.773" v="406"/>
          <ac:picMkLst>
            <pc:docMk/>
            <pc:sldMk cId="2756783640" sldId="256"/>
            <ac:picMk id="4" creationId="{4E325003-C9F7-91A8-8686-B84EFD4096E9}"/>
          </ac:picMkLst>
        </pc:picChg>
      </pc:sldChg>
      <pc:sldChg chg="addSp delSp modSp mod setBg">
        <pc:chgData name="Jacob Fernandez Bolanos Eide" userId="S::669939@stud.hvl.no::0ee7a0bf-32e1-4482-81c7-873442661755" providerId="AD" clId="Web-{39CC52A3-E118-3AA5-1527-950DCF0EFEB9}" dt="2025-03-21T20:56:30.136" v="178"/>
        <pc:sldMkLst>
          <pc:docMk/>
          <pc:sldMk cId="151921734" sldId="257"/>
        </pc:sldMkLst>
        <pc:spChg chg="mod">
          <ac:chgData name="Jacob Fernandez Bolanos Eide" userId="S::669939@stud.hvl.no::0ee7a0bf-32e1-4482-81c7-873442661755" providerId="AD" clId="Web-{39CC52A3-E118-3AA5-1527-950DCF0EFEB9}" dt="2025-03-21T20:56:30.136" v="178"/>
          <ac:spMkLst>
            <pc:docMk/>
            <pc:sldMk cId="151921734" sldId="257"/>
            <ac:spMk id="2" creationId="{8D2BEAD8-B834-1461-DA69-5F6AF300BB76}"/>
          </ac:spMkLst>
        </pc:spChg>
        <pc:spChg chg="mod">
          <ac:chgData name="Jacob Fernandez Bolanos Eide" userId="S::669939@stud.hvl.no::0ee7a0bf-32e1-4482-81c7-873442661755" providerId="AD" clId="Web-{39CC52A3-E118-3AA5-1527-950DCF0EFEB9}" dt="2025-03-21T20:56:30.136" v="178"/>
          <ac:spMkLst>
            <pc:docMk/>
            <pc:sldMk cId="151921734" sldId="257"/>
            <ac:spMk id="3" creationId="{63F1BE45-9D1D-8CFF-694B-A9D7540FEDDF}"/>
          </ac:spMkLst>
        </pc:spChg>
        <pc:grpChg chg="add">
          <ac:chgData name="Jacob Fernandez Bolanos Eide" userId="S::669939@stud.hvl.no::0ee7a0bf-32e1-4482-81c7-873442661755" providerId="AD" clId="Web-{39CC52A3-E118-3AA5-1527-950DCF0EFEB9}" dt="2025-03-21T20:56:30.136" v="178"/>
          <ac:grpSpMkLst>
            <pc:docMk/>
            <pc:sldMk cId="151921734" sldId="257"/>
            <ac:grpSpMk id="10" creationId="{1FD67D68-9B83-C338-8342-3348D8F22347}"/>
          </ac:grpSpMkLst>
        </pc:grpChg>
        <pc:picChg chg="add mod">
          <ac:chgData name="Jacob Fernandez Bolanos Eide" userId="S::669939@stud.hvl.no::0ee7a0bf-32e1-4482-81c7-873442661755" providerId="AD" clId="Web-{39CC52A3-E118-3AA5-1527-950DCF0EFEB9}" dt="2025-03-21T20:56:30.136" v="178"/>
          <ac:picMkLst>
            <pc:docMk/>
            <pc:sldMk cId="151921734" sldId="257"/>
            <ac:picMk id="5" creationId="{F9A2AF4B-0D71-6B29-B51E-E704C810DF68}"/>
          </ac:picMkLst>
        </pc:picChg>
      </pc:sldChg>
      <pc:sldChg chg="modSp">
        <pc:chgData name="Jacob Fernandez Bolanos Eide" userId="S::669939@stud.hvl.no::0ee7a0bf-32e1-4482-81c7-873442661755" providerId="AD" clId="Web-{39CC52A3-E118-3AA5-1527-950DCF0EFEB9}" dt="2025-03-21T20:07:16.109" v="20" actId="20577"/>
        <pc:sldMkLst>
          <pc:docMk/>
          <pc:sldMk cId="3377683865" sldId="261"/>
        </pc:sldMkLst>
        <pc:spChg chg="mod">
          <ac:chgData name="Jacob Fernandez Bolanos Eide" userId="S::669939@stud.hvl.no::0ee7a0bf-32e1-4482-81c7-873442661755" providerId="AD" clId="Web-{39CC52A3-E118-3AA5-1527-950DCF0EFEB9}" dt="2025-03-21T20:07:09.375" v="17" actId="20577"/>
          <ac:spMkLst>
            <pc:docMk/>
            <pc:sldMk cId="3377683865" sldId="261"/>
            <ac:spMk id="2" creationId="{B83ACC41-B2EB-BB9B-9EAE-54C99E34A853}"/>
          </ac:spMkLst>
        </pc:spChg>
        <pc:spChg chg="mod">
          <ac:chgData name="Jacob Fernandez Bolanos Eide" userId="S::669939@stud.hvl.no::0ee7a0bf-32e1-4482-81c7-873442661755" providerId="AD" clId="Web-{39CC52A3-E118-3AA5-1527-950DCF0EFEB9}" dt="2025-03-21T20:07:16.109" v="20" actId="20577"/>
          <ac:spMkLst>
            <pc:docMk/>
            <pc:sldMk cId="3377683865" sldId="261"/>
            <ac:spMk id="3" creationId="{8D6E7678-BB72-FB70-AFF6-99901CEF0CBD}"/>
          </ac:spMkLst>
        </pc:spChg>
      </pc:sldChg>
      <pc:sldChg chg="addSp delSp modSp mod setBg">
        <pc:chgData name="Jacob Fernandez Bolanos Eide" userId="S::669939@stud.hvl.no::0ee7a0bf-32e1-4482-81c7-873442661755" providerId="AD" clId="Web-{39CC52A3-E118-3AA5-1527-950DCF0EFEB9}" dt="2025-03-21T21:46:42.318" v="404"/>
        <pc:sldMkLst>
          <pc:docMk/>
          <pc:sldMk cId="3849297481" sldId="262"/>
        </pc:sldMkLst>
        <pc:spChg chg="mod ord">
          <ac:chgData name="Jacob Fernandez Bolanos Eide" userId="S::669939@stud.hvl.no::0ee7a0bf-32e1-4482-81c7-873442661755" providerId="AD" clId="Web-{39CC52A3-E118-3AA5-1527-950DCF0EFEB9}" dt="2025-03-21T21:46:42.318" v="404"/>
          <ac:spMkLst>
            <pc:docMk/>
            <pc:sldMk cId="3849297481" sldId="262"/>
            <ac:spMk id="2" creationId="{FAED8249-1F9A-39A3-00BD-447AB8EB5203}"/>
          </ac:spMkLst>
        </pc:spChg>
        <pc:picChg chg="add mod ord">
          <ac:chgData name="Jacob Fernandez Bolanos Eide" userId="S::669939@stud.hvl.no::0ee7a0bf-32e1-4482-81c7-873442661755" providerId="AD" clId="Web-{39CC52A3-E118-3AA5-1527-950DCF0EFEB9}" dt="2025-03-21T21:46:42.318" v="404"/>
          <ac:picMkLst>
            <pc:docMk/>
            <pc:sldMk cId="3849297481" sldId="262"/>
            <ac:picMk id="4" creationId="{C0CCD73A-FD1D-D64D-A0F6-0829CC814EF5}"/>
          </ac:picMkLst>
        </pc:picChg>
      </pc:sldChg>
      <pc:sldChg chg="modSp">
        <pc:chgData name="Jacob Fernandez Bolanos Eide" userId="S::669939@stud.hvl.no::0ee7a0bf-32e1-4482-81c7-873442661755" providerId="AD" clId="Web-{39CC52A3-E118-3AA5-1527-950DCF0EFEB9}" dt="2025-03-21T21:23:53.315" v="402" actId="20577"/>
        <pc:sldMkLst>
          <pc:docMk/>
          <pc:sldMk cId="3382133195" sldId="263"/>
        </pc:sldMkLst>
        <pc:spChg chg="mod">
          <ac:chgData name="Jacob Fernandez Bolanos Eide" userId="S::669939@stud.hvl.no::0ee7a0bf-32e1-4482-81c7-873442661755" providerId="AD" clId="Web-{39CC52A3-E118-3AA5-1527-950DCF0EFEB9}" dt="2025-03-21T21:23:53.315" v="402" actId="20577"/>
          <ac:spMkLst>
            <pc:docMk/>
            <pc:sldMk cId="3382133195" sldId="263"/>
            <ac:spMk id="3" creationId="{9B1198B8-6481-ED13-8439-8052DFF69204}"/>
          </ac:spMkLst>
        </pc:spChg>
      </pc:sldChg>
      <pc:sldChg chg="modSp ord">
        <pc:chgData name="Jacob Fernandez Bolanos Eide" userId="S::669939@stud.hvl.no::0ee7a0bf-32e1-4482-81c7-873442661755" providerId="AD" clId="Web-{39CC52A3-E118-3AA5-1527-950DCF0EFEB9}" dt="2025-03-21T20:07:18.141" v="22"/>
        <pc:sldMkLst>
          <pc:docMk/>
          <pc:sldMk cId="103613045" sldId="265"/>
        </pc:sldMkLst>
        <pc:picChg chg="mod">
          <ac:chgData name="Jacob Fernandez Bolanos Eide" userId="S::669939@stud.hvl.no::0ee7a0bf-32e1-4482-81c7-873442661755" providerId="AD" clId="Web-{39CC52A3-E118-3AA5-1527-950DCF0EFEB9}" dt="2025-03-21T12:57:18.576" v="0" actId="1076"/>
          <ac:picMkLst>
            <pc:docMk/>
            <pc:sldMk cId="103613045" sldId="265"/>
            <ac:picMk id="94" creationId="{DB70CB08-140A-EFFA-6685-FD2687E902AB}"/>
          </ac:picMkLst>
        </pc:picChg>
      </pc:sldChg>
      <pc:sldChg chg="modSp">
        <pc:chgData name="Jacob Fernandez Bolanos Eide" userId="S::669939@stud.hvl.no::0ee7a0bf-32e1-4482-81c7-873442661755" providerId="AD" clId="Web-{39CC52A3-E118-3AA5-1527-950DCF0EFEB9}" dt="2025-03-21T20:58:46.200" v="228" actId="20577"/>
        <pc:sldMkLst>
          <pc:docMk/>
          <pc:sldMk cId="1402886468" sldId="266"/>
        </pc:sldMkLst>
        <pc:spChg chg="mod">
          <ac:chgData name="Jacob Fernandez Bolanos Eide" userId="S::669939@stud.hvl.no::0ee7a0bf-32e1-4482-81c7-873442661755" providerId="AD" clId="Web-{39CC52A3-E118-3AA5-1527-950DCF0EFEB9}" dt="2025-03-21T20:58:46.200" v="228" actId="20577"/>
          <ac:spMkLst>
            <pc:docMk/>
            <pc:sldMk cId="1402886468" sldId="266"/>
            <ac:spMk id="3" creationId="{635B2CAD-EB90-1023-D3CD-9B7F071537D3}"/>
          </ac:spMkLst>
        </pc:spChg>
      </pc:sldChg>
      <pc:sldChg chg="modSp new">
        <pc:chgData name="Jacob Fernandez Bolanos Eide" userId="S::669939@stud.hvl.no::0ee7a0bf-32e1-4482-81c7-873442661755" providerId="AD" clId="Web-{39CC52A3-E118-3AA5-1527-950DCF0EFEB9}" dt="2025-03-21T20:06:04.936" v="15" actId="20577"/>
        <pc:sldMkLst>
          <pc:docMk/>
          <pc:sldMk cId="3149989086" sldId="268"/>
        </pc:sldMkLst>
        <pc:spChg chg="mod">
          <ac:chgData name="Jacob Fernandez Bolanos Eide" userId="S::669939@stud.hvl.no::0ee7a0bf-32e1-4482-81c7-873442661755" providerId="AD" clId="Web-{39CC52A3-E118-3AA5-1527-950DCF0EFEB9}" dt="2025-03-21T20:06:04.936" v="15" actId="20577"/>
          <ac:spMkLst>
            <pc:docMk/>
            <pc:sldMk cId="3149989086" sldId="268"/>
            <ac:spMk id="2" creationId="{7C6B4245-C122-72A1-2DBC-187CFDFB5704}"/>
          </ac:spMkLst>
        </pc:spChg>
      </pc:sldChg>
      <pc:sldChg chg="addSp delSp modSp new mod ord setBg">
        <pc:chgData name="Jacob Fernandez Bolanos Eide" userId="S::669939@stud.hvl.no::0ee7a0bf-32e1-4482-81c7-873442661755" providerId="AD" clId="Web-{39CC52A3-E118-3AA5-1527-950DCF0EFEB9}" dt="2025-03-21T20:24:07.437" v="152"/>
        <pc:sldMkLst>
          <pc:docMk/>
          <pc:sldMk cId="1201249305" sldId="269"/>
        </pc:sldMkLst>
        <pc:spChg chg="mod">
          <ac:chgData name="Jacob Fernandez Bolanos Eide" userId="S::669939@stud.hvl.no::0ee7a0bf-32e1-4482-81c7-873442661755" providerId="AD" clId="Web-{39CC52A3-E118-3AA5-1527-950DCF0EFEB9}" dt="2025-03-21T20:08:14.657" v="35"/>
          <ac:spMkLst>
            <pc:docMk/>
            <pc:sldMk cId="1201249305" sldId="269"/>
            <ac:spMk id="2" creationId="{2363C21C-F67C-485F-5155-B22A24B6ECD5}"/>
          </ac:spMkLst>
        </pc:spChg>
        <pc:spChg chg="add mod">
          <ac:chgData name="Jacob Fernandez Bolanos Eide" userId="S::669939@stud.hvl.no::0ee7a0bf-32e1-4482-81c7-873442661755" providerId="AD" clId="Web-{39CC52A3-E118-3AA5-1527-950DCF0EFEB9}" dt="2025-03-21T20:23:13.342" v="151" actId="20577"/>
          <ac:spMkLst>
            <pc:docMk/>
            <pc:sldMk cId="1201249305" sldId="269"/>
            <ac:spMk id="8" creationId="{1E75396D-2A9F-B252-913E-095E5B38D250}"/>
          </ac:spMkLst>
        </pc:spChg>
        <pc:grpChg chg="add">
          <ac:chgData name="Jacob Fernandez Bolanos Eide" userId="S::669939@stud.hvl.no::0ee7a0bf-32e1-4482-81c7-873442661755" providerId="AD" clId="Web-{39CC52A3-E118-3AA5-1527-950DCF0EFEB9}" dt="2025-03-21T20:08:14.657" v="35"/>
          <ac:grpSpMkLst>
            <pc:docMk/>
            <pc:sldMk cId="1201249305" sldId="269"/>
            <ac:grpSpMk id="11" creationId="{6258F736-B256-8039-9DC6-F4E49A5C5AD5}"/>
          </ac:grpSpMkLst>
        </pc:grpChg>
        <pc:picChg chg="add mod ord">
          <ac:chgData name="Jacob Fernandez Bolanos Eide" userId="S::669939@stud.hvl.no::0ee7a0bf-32e1-4482-81c7-873442661755" providerId="AD" clId="Web-{39CC52A3-E118-3AA5-1527-950DCF0EFEB9}" dt="2025-03-21T20:08:14.657" v="35"/>
          <ac:picMkLst>
            <pc:docMk/>
            <pc:sldMk cId="1201249305" sldId="269"/>
            <ac:picMk id="4" creationId="{42DA6D5C-F92B-B602-AF80-A29716674FE7}"/>
          </ac:picMkLst>
        </pc:picChg>
      </pc:sldChg>
      <pc:sldChg chg="addSp delSp modSp new mod setBg">
        <pc:chgData name="Jacob Fernandez Bolanos Eide" userId="S::669939@stud.hvl.no::0ee7a0bf-32e1-4482-81c7-873442661755" providerId="AD" clId="Web-{39CC52A3-E118-3AA5-1527-950DCF0EFEB9}" dt="2025-03-21T21:17:23.763" v="363" actId="20577"/>
        <pc:sldMkLst>
          <pc:docMk/>
          <pc:sldMk cId="2315865652" sldId="270"/>
        </pc:sldMkLst>
        <pc:spChg chg="mod">
          <ac:chgData name="Jacob Fernandez Bolanos Eide" userId="S::669939@stud.hvl.no::0ee7a0bf-32e1-4482-81c7-873442661755" providerId="AD" clId="Web-{39CC52A3-E118-3AA5-1527-950DCF0EFEB9}" dt="2025-03-21T21:16:16.355" v="346" actId="20577"/>
          <ac:spMkLst>
            <pc:docMk/>
            <pc:sldMk cId="2315865652" sldId="270"/>
            <ac:spMk id="2" creationId="{46271649-E23A-7B76-EC11-ABBBE4693555}"/>
          </ac:spMkLst>
        </pc:spChg>
        <pc:spChg chg="mod">
          <ac:chgData name="Jacob Fernandez Bolanos Eide" userId="S::669939@stud.hvl.no::0ee7a0bf-32e1-4482-81c7-873442661755" providerId="AD" clId="Web-{39CC52A3-E118-3AA5-1527-950DCF0EFEB9}" dt="2025-03-21T21:17:23.763" v="363" actId="20577"/>
          <ac:spMkLst>
            <pc:docMk/>
            <pc:sldMk cId="2315865652" sldId="270"/>
            <ac:spMk id="3" creationId="{33266666-0AF3-16EB-EDC2-47AB0D9EF212}"/>
          </ac:spMkLst>
        </pc:spChg>
        <pc:spChg chg="add">
          <ac:chgData name="Jacob Fernandez Bolanos Eide" userId="S::669939@stud.hvl.no::0ee7a0bf-32e1-4482-81c7-873442661755" providerId="AD" clId="Web-{39CC52A3-E118-3AA5-1527-950DCF0EFEB9}" dt="2025-03-21T21:13:08.540" v="337"/>
          <ac:spMkLst>
            <pc:docMk/>
            <pc:sldMk cId="2315865652" sldId="270"/>
            <ac:spMk id="11" creationId="{352BEC0E-22F8-46D0-9632-375DB541B06C}"/>
          </ac:spMkLst>
        </pc:spChg>
        <pc:spChg chg="add">
          <ac:chgData name="Jacob Fernandez Bolanos Eide" userId="S::669939@stud.hvl.no::0ee7a0bf-32e1-4482-81c7-873442661755" providerId="AD" clId="Web-{39CC52A3-E118-3AA5-1527-950DCF0EFEB9}" dt="2025-03-21T21:13:08.540" v="337"/>
          <ac:spMkLst>
            <pc:docMk/>
            <pc:sldMk cId="2315865652" sldId="270"/>
            <ac:spMk id="13" creationId="{3FCFB1DE-0B7E-48CC-BA90-B2AB0889F9D6}"/>
          </ac:spMkLst>
        </pc:spChg>
        <pc:picChg chg="add del mod">
          <ac:chgData name="Jacob Fernandez Bolanos Eide" userId="S::669939@stud.hvl.no::0ee7a0bf-32e1-4482-81c7-873442661755" providerId="AD" clId="Web-{39CC52A3-E118-3AA5-1527-950DCF0EFEB9}" dt="2025-03-21T21:15:05.011" v="345" actId="14100"/>
          <ac:picMkLst>
            <pc:docMk/>
            <pc:sldMk cId="2315865652" sldId="270"/>
            <ac:picMk id="4" creationId="{D2C8CE20-049E-FEA5-1FDA-B8C1FAAEC6C2}"/>
          </ac:picMkLst>
        </pc:picChg>
        <pc:picChg chg="add mod">
          <ac:chgData name="Jacob Fernandez Bolanos Eide" userId="S::669939@stud.hvl.no::0ee7a0bf-32e1-4482-81c7-873442661755" providerId="AD" clId="Web-{39CC52A3-E118-3AA5-1527-950DCF0EFEB9}" dt="2025-03-21T21:13:16.853" v="339" actId="1076"/>
          <ac:picMkLst>
            <pc:docMk/>
            <pc:sldMk cId="2315865652" sldId="270"/>
            <ac:picMk id="6" creationId="{14EAD5B2-A5E7-E3A9-5894-7D9D28A0FAF8}"/>
          </ac:picMkLst>
        </pc:picChg>
      </pc:sldChg>
    </pc:docChg>
  </pc:docChgLst>
  <pc:docChgLst>
    <pc:chgData name="Jacob Fernandez Bolanos Eide" userId="0ee7a0bf-32e1-4482-81c7-873442661755" providerId="ADAL" clId="{FEB5E12A-6ACF-49EE-847B-F066541536CB}"/>
    <pc:docChg chg="undo custSel delSld modSld sldOrd">
      <pc:chgData name="Jacob Fernandez Bolanos Eide" userId="0ee7a0bf-32e1-4482-81c7-873442661755" providerId="ADAL" clId="{FEB5E12A-6ACF-49EE-847B-F066541536CB}" dt="2025-03-24T12:25:31.442" v="124" actId="26606"/>
      <pc:docMkLst>
        <pc:docMk/>
      </pc:docMkLst>
      <pc:sldChg chg="addSp delSp modSp mod">
        <pc:chgData name="Jacob Fernandez Bolanos Eide" userId="0ee7a0bf-32e1-4482-81c7-873442661755" providerId="ADAL" clId="{FEB5E12A-6ACF-49EE-847B-F066541536CB}" dt="2025-03-24T09:23:23.023" v="9" actId="26606"/>
        <pc:sldMkLst>
          <pc:docMk/>
          <pc:sldMk cId="151921734" sldId="257"/>
        </pc:sldMkLst>
        <pc:spChg chg="mod">
          <ac:chgData name="Jacob Fernandez Bolanos Eide" userId="0ee7a0bf-32e1-4482-81c7-873442661755" providerId="ADAL" clId="{FEB5E12A-6ACF-49EE-847B-F066541536CB}" dt="2025-03-24T09:23:23.023" v="9" actId="26606"/>
          <ac:spMkLst>
            <pc:docMk/>
            <pc:sldMk cId="151921734" sldId="257"/>
            <ac:spMk id="2" creationId="{8D2BEAD8-B834-1461-DA69-5F6AF300BB76}"/>
          </ac:spMkLst>
        </pc:spChg>
        <pc:spChg chg="mod">
          <ac:chgData name="Jacob Fernandez Bolanos Eide" userId="0ee7a0bf-32e1-4482-81c7-873442661755" providerId="ADAL" clId="{FEB5E12A-6ACF-49EE-847B-F066541536CB}" dt="2025-03-24T09:23:23.023" v="9" actId="26606"/>
          <ac:spMkLst>
            <pc:docMk/>
            <pc:sldMk cId="151921734" sldId="257"/>
            <ac:spMk id="3" creationId="{63F1BE45-9D1D-8CFF-694B-A9D7540FEDDF}"/>
          </ac:spMkLst>
        </pc:spChg>
        <pc:spChg chg="add del">
          <ac:chgData name="Jacob Fernandez Bolanos Eide" userId="0ee7a0bf-32e1-4482-81c7-873442661755" providerId="ADAL" clId="{FEB5E12A-6ACF-49EE-847B-F066541536CB}" dt="2025-03-24T09:23:21.897" v="6" actId="26606"/>
          <ac:spMkLst>
            <pc:docMk/>
            <pc:sldMk cId="151921734" sldId="257"/>
            <ac:spMk id="17" creationId="{743AA782-23D1-4521-8CAD-47662984AA08}"/>
          </ac:spMkLst>
        </pc:spChg>
        <pc:spChg chg="add del">
          <ac:chgData name="Jacob Fernandez Bolanos Eide" userId="0ee7a0bf-32e1-4482-81c7-873442661755" providerId="ADAL" clId="{FEB5E12A-6ACF-49EE-847B-F066541536CB}" dt="2025-03-24T09:23:21.897" v="6" actId="26606"/>
          <ac:spMkLst>
            <pc:docMk/>
            <pc:sldMk cId="151921734" sldId="257"/>
            <ac:spMk id="19" creationId="{71877DBC-BB60-40F0-AC93-2ACDBAAE60CE}"/>
          </ac:spMkLst>
        </pc:spChg>
        <pc:spChg chg="add del">
          <ac:chgData name="Jacob Fernandez Bolanos Eide" userId="0ee7a0bf-32e1-4482-81c7-873442661755" providerId="ADAL" clId="{FEB5E12A-6ACF-49EE-847B-F066541536CB}" dt="2025-03-24T09:23:23.018" v="8" actId="26606"/>
          <ac:spMkLst>
            <pc:docMk/>
            <pc:sldMk cId="151921734" sldId="257"/>
            <ac:spMk id="21" creationId="{45D37F4E-DDB4-456B-97E0-9937730A039F}"/>
          </ac:spMkLst>
        </pc:spChg>
        <pc:spChg chg="add del">
          <ac:chgData name="Jacob Fernandez Bolanos Eide" userId="0ee7a0bf-32e1-4482-81c7-873442661755" providerId="ADAL" clId="{FEB5E12A-6ACF-49EE-847B-F066541536CB}" dt="2025-03-24T09:23:23.018" v="8" actId="26606"/>
          <ac:spMkLst>
            <pc:docMk/>
            <pc:sldMk cId="151921734" sldId="257"/>
            <ac:spMk id="22" creationId="{B2DD41CD-8F47-4F56-AD12-4E2FF7696987}"/>
          </ac:spMkLst>
        </pc:spChg>
        <pc:spChg chg="add">
          <ac:chgData name="Jacob Fernandez Bolanos Eide" userId="0ee7a0bf-32e1-4482-81c7-873442661755" providerId="ADAL" clId="{FEB5E12A-6ACF-49EE-847B-F066541536CB}" dt="2025-03-24T09:23:23.023" v="9" actId="26606"/>
          <ac:spMkLst>
            <pc:docMk/>
            <pc:sldMk cId="151921734" sldId="257"/>
            <ac:spMk id="24" creationId="{743AA782-23D1-4521-8CAD-47662984AA08}"/>
          </ac:spMkLst>
        </pc:spChg>
        <pc:spChg chg="add">
          <ac:chgData name="Jacob Fernandez Bolanos Eide" userId="0ee7a0bf-32e1-4482-81c7-873442661755" providerId="ADAL" clId="{FEB5E12A-6ACF-49EE-847B-F066541536CB}" dt="2025-03-24T09:23:23.023" v="9" actId="26606"/>
          <ac:spMkLst>
            <pc:docMk/>
            <pc:sldMk cId="151921734" sldId="257"/>
            <ac:spMk id="25" creationId="{71877DBC-BB60-40F0-AC93-2ACDBAAE60CE}"/>
          </ac:spMkLst>
        </pc:spChg>
        <pc:grpChg chg="add del">
          <ac:chgData name="Jacob Fernandez Bolanos Eide" userId="0ee7a0bf-32e1-4482-81c7-873442661755" providerId="ADAL" clId="{FEB5E12A-6ACF-49EE-847B-F066541536CB}" dt="2025-03-24T09:23:23.023" v="9" actId="26606"/>
          <ac:grpSpMkLst>
            <pc:docMk/>
            <pc:sldMk cId="151921734" sldId="257"/>
            <ac:grpSpMk id="10" creationId="{1FD67D68-9B83-C338-8342-3348D8F22347}"/>
          </ac:grpSpMkLst>
        </pc:grpChg>
        <pc:picChg chg="mod">
          <ac:chgData name="Jacob Fernandez Bolanos Eide" userId="0ee7a0bf-32e1-4482-81c7-873442661755" providerId="ADAL" clId="{FEB5E12A-6ACF-49EE-847B-F066541536CB}" dt="2025-03-24T09:23:23.023" v="9" actId="26606"/>
          <ac:picMkLst>
            <pc:docMk/>
            <pc:sldMk cId="151921734" sldId="257"/>
            <ac:picMk id="5" creationId="{F9A2AF4B-0D71-6B29-B51E-E704C810DF68}"/>
          </ac:picMkLst>
        </pc:picChg>
      </pc:sldChg>
      <pc:sldChg chg="addSp delSp modSp mod setBg">
        <pc:chgData name="Jacob Fernandez Bolanos Eide" userId="0ee7a0bf-32e1-4482-81c7-873442661755" providerId="ADAL" clId="{FEB5E12A-6ACF-49EE-847B-F066541536CB}" dt="2025-03-24T09:34:51.351" v="117" actId="26606"/>
        <pc:sldMkLst>
          <pc:docMk/>
          <pc:sldMk cId="2081637119" sldId="258"/>
        </pc:sldMkLst>
        <pc:spChg chg="mod">
          <ac:chgData name="Jacob Fernandez Bolanos Eide" userId="0ee7a0bf-32e1-4482-81c7-873442661755" providerId="ADAL" clId="{FEB5E12A-6ACF-49EE-847B-F066541536CB}" dt="2025-03-24T09:34:51.351" v="117" actId="26606"/>
          <ac:spMkLst>
            <pc:docMk/>
            <pc:sldMk cId="2081637119" sldId="258"/>
            <ac:spMk id="2" creationId="{94584FCE-EA59-D0F8-711C-BFA771ACE23E}"/>
          </ac:spMkLst>
        </pc:spChg>
        <pc:spChg chg="add del mod">
          <ac:chgData name="Jacob Fernandez Bolanos Eide" userId="0ee7a0bf-32e1-4482-81c7-873442661755" providerId="ADAL" clId="{FEB5E12A-6ACF-49EE-847B-F066541536CB}" dt="2025-03-24T09:23:50.788" v="14" actId="26606"/>
          <ac:spMkLst>
            <pc:docMk/>
            <pc:sldMk cId="2081637119" sldId="258"/>
            <ac:spMk id="7" creationId="{4A2705B5-DA31-B589-873F-81E24ECC04E9}"/>
          </ac:spMkLst>
        </pc:spChg>
        <pc:spChg chg="add del">
          <ac:chgData name="Jacob Fernandez Bolanos Eide" userId="0ee7a0bf-32e1-4482-81c7-873442661755" providerId="ADAL" clId="{FEB5E12A-6ACF-49EE-847B-F066541536CB}" dt="2025-03-24T09:23:45.311" v="11" actId="26606"/>
          <ac:spMkLst>
            <pc:docMk/>
            <pc:sldMk cId="2081637119" sldId="258"/>
            <ac:spMk id="12" creationId="{100EDD19-6802-4EC3-95CE-CFFAB042CFD6}"/>
          </ac:spMkLst>
        </pc:spChg>
        <pc:spChg chg="add del">
          <ac:chgData name="Jacob Fernandez Bolanos Eide" userId="0ee7a0bf-32e1-4482-81c7-873442661755" providerId="ADAL" clId="{FEB5E12A-6ACF-49EE-847B-F066541536CB}" dt="2025-03-24T09:23:50.781" v="13" actId="26606"/>
          <ac:spMkLst>
            <pc:docMk/>
            <pc:sldMk cId="2081637119" sldId="258"/>
            <ac:spMk id="13" creationId="{2E442304-DDBD-4F7B-8017-36BCC863FB40}"/>
          </ac:spMkLst>
        </pc:spChg>
        <pc:spChg chg="add del">
          <ac:chgData name="Jacob Fernandez Bolanos Eide" userId="0ee7a0bf-32e1-4482-81c7-873442661755" providerId="ADAL" clId="{FEB5E12A-6ACF-49EE-847B-F066541536CB}" dt="2025-03-24T09:23:45.311" v="11" actId="26606"/>
          <ac:spMkLst>
            <pc:docMk/>
            <pc:sldMk cId="2081637119" sldId="258"/>
            <ac:spMk id="14" creationId="{DB17E863-922E-4C26-BD64-E8FD41D28661}"/>
          </ac:spMkLst>
        </pc:spChg>
        <pc:spChg chg="add del">
          <ac:chgData name="Jacob Fernandez Bolanos Eide" userId="0ee7a0bf-32e1-4482-81c7-873442661755" providerId="ADAL" clId="{FEB5E12A-6ACF-49EE-847B-F066541536CB}" dt="2025-03-24T09:23:50.781" v="13" actId="26606"/>
          <ac:spMkLst>
            <pc:docMk/>
            <pc:sldMk cId="2081637119" sldId="258"/>
            <ac:spMk id="15" creationId="{5E107275-3853-46FD-A241-DE4355A42675}"/>
          </ac:spMkLst>
        </pc:spChg>
        <pc:spChg chg="add del">
          <ac:chgData name="Jacob Fernandez Bolanos Eide" userId="0ee7a0bf-32e1-4482-81c7-873442661755" providerId="ADAL" clId="{FEB5E12A-6ACF-49EE-847B-F066541536CB}" dt="2025-03-24T09:34:51.351" v="117" actId="26606"/>
          <ac:spMkLst>
            <pc:docMk/>
            <pc:sldMk cId="2081637119" sldId="258"/>
            <ac:spMk id="17" creationId="{100EDD19-6802-4EC3-95CE-CFFAB042CFD6}"/>
          </ac:spMkLst>
        </pc:spChg>
        <pc:spChg chg="add del">
          <ac:chgData name="Jacob Fernandez Bolanos Eide" userId="0ee7a0bf-32e1-4482-81c7-873442661755" providerId="ADAL" clId="{FEB5E12A-6ACF-49EE-847B-F066541536CB}" dt="2025-03-24T09:34:51.351" v="117" actId="26606"/>
          <ac:spMkLst>
            <pc:docMk/>
            <pc:sldMk cId="2081637119" sldId="258"/>
            <ac:spMk id="18" creationId="{DB17E863-922E-4C26-BD64-E8FD41D28661}"/>
          </ac:spMkLst>
        </pc:spChg>
        <pc:spChg chg="add mod">
          <ac:chgData name="Jacob Fernandez Bolanos Eide" userId="0ee7a0bf-32e1-4482-81c7-873442661755" providerId="ADAL" clId="{FEB5E12A-6ACF-49EE-847B-F066541536CB}" dt="2025-03-24T09:34:51.351" v="117" actId="26606"/>
          <ac:spMkLst>
            <pc:docMk/>
            <pc:sldMk cId="2081637119" sldId="258"/>
            <ac:spMk id="19" creationId="{4A2705B5-DA31-B589-873F-81E24ECC04E9}"/>
          </ac:spMkLst>
        </pc:spChg>
        <pc:spChg chg="add del">
          <ac:chgData name="Jacob Fernandez Bolanos Eide" userId="0ee7a0bf-32e1-4482-81c7-873442661755" providerId="ADAL" clId="{FEB5E12A-6ACF-49EE-847B-F066541536CB}" dt="2025-03-24T09:34:51.346" v="116" actId="26606"/>
          <ac:spMkLst>
            <pc:docMk/>
            <pc:sldMk cId="2081637119" sldId="258"/>
            <ac:spMk id="24" creationId="{45D37F4E-DDB4-456B-97E0-9937730A039F}"/>
          </ac:spMkLst>
        </pc:spChg>
        <pc:spChg chg="add del">
          <ac:chgData name="Jacob Fernandez Bolanos Eide" userId="0ee7a0bf-32e1-4482-81c7-873442661755" providerId="ADAL" clId="{FEB5E12A-6ACF-49EE-847B-F066541536CB}" dt="2025-03-24T09:34:51.346" v="116" actId="26606"/>
          <ac:spMkLst>
            <pc:docMk/>
            <pc:sldMk cId="2081637119" sldId="258"/>
            <ac:spMk id="26" creationId="{B2DD41CD-8F47-4F56-AD12-4E2FF7696987}"/>
          </ac:spMkLst>
        </pc:spChg>
        <pc:spChg chg="add">
          <ac:chgData name="Jacob Fernandez Bolanos Eide" userId="0ee7a0bf-32e1-4482-81c7-873442661755" providerId="ADAL" clId="{FEB5E12A-6ACF-49EE-847B-F066541536CB}" dt="2025-03-24T09:34:51.351" v="117" actId="26606"/>
          <ac:spMkLst>
            <pc:docMk/>
            <pc:sldMk cId="2081637119" sldId="258"/>
            <ac:spMk id="28" creationId="{F13C74B1-5B17-4795-BED0-7140497B445A}"/>
          </ac:spMkLst>
        </pc:spChg>
        <pc:spChg chg="add">
          <ac:chgData name="Jacob Fernandez Bolanos Eide" userId="0ee7a0bf-32e1-4482-81c7-873442661755" providerId="ADAL" clId="{FEB5E12A-6ACF-49EE-847B-F066541536CB}" dt="2025-03-24T09:34:51.351" v="117" actId="26606"/>
          <ac:spMkLst>
            <pc:docMk/>
            <pc:sldMk cId="2081637119" sldId="258"/>
            <ac:spMk id="29" creationId="{D4974D33-8DC5-464E-8C6D-BE58F0669C17}"/>
          </ac:spMkLst>
        </pc:spChg>
        <pc:graphicFrameChg chg="add del">
          <ac:chgData name="Jacob Fernandez Bolanos Eide" userId="0ee7a0bf-32e1-4482-81c7-873442661755" providerId="ADAL" clId="{FEB5E12A-6ACF-49EE-847B-F066541536CB}" dt="2025-03-24T09:23:50.781" v="13" actId="26606"/>
          <ac:graphicFrameMkLst>
            <pc:docMk/>
            <pc:sldMk cId="2081637119" sldId="258"/>
            <ac:graphicFrameMk id="9" creationId="{463BF86D-1ACA-6199-2182-EA18C4A9A10C}"/>
          </ac:graphicFrameMkLst>
        </pc:graphicFrameChg>
        <pc:picChg chg="add mod">
          <ac:chgData name="Jacob Fernandez Bolanos Eide" userId="0ee7a0bf-32e1-4482-81c7-873442661755" providerId="ADAL" clId="{FEB5E12A-6ACF-49EE-847B-F066541536CB}" dt="2025-03-24T09:34:51.351" v="117" actId="26606"/>
          <ac:picMkLst>
            <pc:docMk/>
            <pc:sldMk cId="2081637119" sldId="258"/>
            <ac:picMk id="3" creationId="{CDAF5E9D-4F74-D5B5-3637-E381FD196277}"/>
          </ac:picMkLst>
        </pc:picChg>
      </pc:sldChg>
      <pc:sldChg chg="addSp modSp mod setBg">
        <pc:chgData name="Jacob Fernandez Bolanos Eide" userId="0ee7a0bf-32e1-4482-81c7-873442661755" providerId="ADAL" clId="{FEB5E12A-6ACF-49EE-847B-F066541536CB}" dt="2025-03-24T09:25:37.631" v="32" actId="26606"/>
        <pc:sldMkLst>
          <pc:docMk/>
          <pc:sldMk cId="3946056884" sldId="259"/>
        </pc:sldMkLst>
        <pc:spChg chg="mod">
          <ac:chgData name="Jacob Fernandez Bolanos Eide" userId="0ee7a0bf-32e1-4482-81c7-873442661755" providerId="ADAL" clId="{FEB5E12A-6ACF-49EE-847B-F066541536CB}" dt="2025-03-24T09:25:37.631" v="32" actId="26606"/>
          <ac:spMkLst>
            <pc:docMk/>
            <pc:sldMk cId="3946056884" sldId="259"/>
            <ac:spMk id="2" creationId="{577598EC-D824-8C0B-1968-7BE6575E3FA7}"/>
          </ac:spMkLst>
        </pc:spChg>
        <pc:spChg chg="mod">
          <ac:chgData name="Jacob Fernandez Bolanos Eide" userId="0ee7a0bf-32e1-4482-81c7-873442661755" providerId="ADAL" clId="{FEB5E12A-6ACF-49EE-847B-F066541536CB}" dt="2025-03-24T09:25:37.631" v="32" actId="26606"/>
          <ac:spMkLst>
            <pc:docMk/>
            <pc:sldMk cId="3946056884" sldId="259"/>
            <ac:spMk id="5" creationId="{75057C7E-55FF-F1FD-B978-02A1EF8D042F}"/>
          </ac:spMkLst>
        </pc:spChg>
        <pc:spChg chg="add">
          <ac:chgData name="Jacob Fernandez Bolanos Eide" userId="0ee7a0bf-32e1-4482-81c7-873442661755" providerId="ADAL" clId="{FEB5E12A-6ACF-49EE-847B-F066541536CB}" dt="2025-03-24T09:25:37.631" v="32" actId="26606"/>
          <ac:spMkLst>
            <pc:docMk/>
            <pc:sldMk cId="3946056884" sldId="259"/>
            <ac:spMk id="12" creationId="{D75A5B51-0925-4835-8511-A0DD17EAA97C}"/>
          </ac:spMkLst>
        </pc:spChg>
        <pc:spChg chg="add">
          <ac:chgData name="Jacob Fernandez Bolanos Eide" userId="0ee7a0bf-32e1-4482-81c7-873442661755" providerId="ADAL" clId="{FEB5E12A-6ACF-49EE-847B-F066541536CB}" dt="2025-03-24T09:25:37.631" v="32" actId="26606"/>
          <ac:spMkLst>
            <pc:docMk/>
            <pc:sldMk cId="3946056884" sldId="259"/>
            <ac:spMk id="14" creationId="{5CDFD20D-8E4F-4E3A-AF87-93F23E0DBFB3}"/>
          </ac:spMkLst>
        </pc:spChg>
        <pc:picChg chg="mod ord">
          <ac:chgData name="Jacob Fernandez Bolanos Eide" userId="0ee7a0bf-32e1-4482-81c7-873442661755" providerId="ADAL" clId="{FEB5E12A-6ACF-49EE-847B-F066541536CB}" dt="2025-03-24T09:25:37.631" v="32" actId="26606"/>
          <ac:picMkLst>
            <pc:docMk/>
            <pc:sldMk cId="3946056884" sldId="259"/>
            <ac:picMk id="4" creationId="{38433855-0E7C-B261-A799-FA48E1830C39}"/>
          </ac:picMkLst>
        </pc:picChg>
        <pc:picChg chg="mod">
          <ac:chgData name="Jacob Fernandez Bolanos Eide" userId="0ee7a0bf-32e1-4482-81c7-873442661755" providerId="ADAL" clId="{FEB5E12A-6ACF-49EE-847B-F066541536CB}" dt="2025-03-24T09:25:37.631" v="32" actId="26606"/>
          <ac:picMkLst>
            <pc:docMk/>
            <pc:sldMk cId="3946056884" sldId="259"/>
            <ac:picMk id="6" creationId="{D07C8DA3-8959-0863-244F-8E3670B184D1}"/>
          </ac:picMkLst>
        </pc:picChg>
        <pc:picChg chg="mod">
          <ac:chgData name="Jacob Fernandez Bolanos Eide" userId="0ee7a0bf-32e1-4482-81c7-873442661755" providerId="ADAL" clId="{FEB5E12A-6ACF-49EE-847B-F066541536CB}" dt="2025-03-24T09:25:37.631" v="32" actId="26606"/>
          <ac:picMkLst>
            <pc:docMk/>
            <pc:sldMk cId="3946056884" sldId="259"/>
            <ac:picMk id="7" creationId="{0C6101E5-D0C1-7624-20C1-6AC7103AEB66}"/>
          </ac:picMkLst>
        </pc:picChg>
      </pc:sldChg>
      <pc:sldChg chg="addSp modSp mod setBg">
        <pc:chgData name="Jacob Fernandez Bolanos Eide" userId="0ee7a0bf-32e1-4482-81c7-873442661755" providerId="ADAL" clId="{FEB5E12A-6ACF-49EE-847B-F066541536CB}" dt="2025-03-24T09:26:00.151" v="36" actId="26606"/>
        <pc:sldMkLst>
          <pc:docMk/>
          <pc:sldMk cId="441646356" sldId="260"/>
        </pc:sldMkLst>
        <pc:spChg chg="mod">
          <ac:chgData name="Jacob Fernandez Bolanos Eide" userId="0ee7a0bf-32e1-4482-81c7-873442661755" providerId="ADAL" clId="{FEB5E12A-6ACF-49EE-847B-F066541536CB}" dt="2025-03-24T09:26:00.151" v="36" actId="26606"/>
          <ac:spMkLst>
            <pc:docMk/>
            <pc:sldMk cId="441646356" sldId="260"/>
            <ac:spMk id="2" creationId="{F935D986-0C37-4C25-568A-49D77DC2F6A6}"/>
          </ac:spMkLst>
        </pc:spChg>
        <pc:spChg chg="mod">
          <ac:chgData name="Jacob Fernandez Bolanos Eide" userId="0ee7a0bf-32e1-4482-81c7-873442661755" providerId="ADAL" clId="{FEB5E12A-6ACF-49EE-847B-F066541536CB}" dt="2025-03-24T09:26:00.151" v="36" actId="26606"/>
          <ac:spMkLst>
            <pc:docMk/>
            <pc:sldMk cId="441646356" sldId="260"/>
            <ac:spMk id="3" creationId="{469FAE8D-D12F-D650-1954-2015328FE3AC}"/>
          </ac:spMkLst>
        </pc:spChg>
        <pc:spChg chg="add">
          <ac:chgData name="Jacob Fernandez Bolanos Eide" userId="0ee7a0bf-32e1-4482-81c7-873442661755" providerId="ADAL" clId="{FEB5E12A-6ACF-49EE-847B-F066541536CB}" dt="2025-03-24T09:26:00.151" v="36" actId="26606"/>
          <ac:spMkLst>
            <pc:docMk/>
            <pc:sldMk cId="441646356" sldId="260"/>
            <ac:spMk id="12" creationId="{D75A5B51-0925-4835-8511-A0DD17EAA97C}"/>
          </ac:spMkLst>
        </pc:spChg>
        <pc:spChg chg="add">
          <ac:chgData name="Jacob Fernandez Bolanos Eide" userId="0ee7a0bf-32e1-4482-81c7-873442661755" providerId="ADAL" clId="{FEB5E12A-6ACF-49EE-847B-F066541536CB}" dt="2025-03-24T09:26:00.151" v="36" actId="26606"/>
          <ac:spMkLst>
            <pc:docMk/>
            <pc:sldMk cId="441646356" sldId="260"/>
            <ac:spMk id="14" creationId="{5CDFD20D-8E4F-4E3A-AF87-93F23E0DBFB3}"/>
          </ac:spMkLst>
        </pc:spChg>
        <pc:picChg chg="mod">
          <ac:chgData name="Jacob Fernandez Bolanos Eide" userId="0ee7a0bf-32e1-4482-81c7-873442661755" providerId="ADAL" clId="{FEB5E12A-6ACF-49EE-847B-F066541536CB}" dt="2025-03-24T09:26:00.151" v="36" actId="26606"/>
          <ac:picMkLst>
            <pc:docMk/>
            <pc:sldMk cId="441646356" sldId="260"/>
            <ac:picMk id="5" creationId="{A5B701F8-DC85-0B45-C5D1-E281165EB555}"/>
          </ac:picMkLst>
        </pc:picChg>
        <pc:picChg chg="mod">
          <ac:chgData name="Jacob Fernandez Bolanos Eide" userId="0ee7a0bf-32e1-4482-81c7-873442661755" providerId="ADAL" clId="{FEB5E12A-6ACF-49EE-847B-F066541536CB}" dt="2025-03-24T09:26:00.151" v="36" actId="26606"/>
          <ac:picMkLst>
            <pc:docMk/>
            <pc:sldMk cId="441646356" sldId="260"/>
            <ac:picMk id="6" creationId="{B6893F28-EEF0-A3BA-4C06-5C25131EA825}"/>
          </ac:picMkLst>
        </pc:picChg>
        <pc:picChg chg="mod">
          <ac:chgData name="Jacob Fernandez Bolanos Eide" userId="0ee7a0bf-32e1-4482-81c7-873442661755" providerId="ADAL" clId="{FEB5E12A-6ACF-49EE-847B-F066541536CB}" dt="2025-03-24T09:26:00.151" v="36" actId="26606"/>
          <ac:picMkLst>
            <pc:docMk/>
            <pc:sldMk cId="441646356" sldId="260"/>
            <ac:picMk id="7" creationId="{91DCF028-7082-F063-6448-3F4B00FC3EAB}"/>
          </ac:picMkLst>
        </pc:picChg>
      </pc:sldChg>
      <pc:sldChg chg="addSp modSp mod setBg">
        <pc:chgData name="Jacob Fernandez Bolanos Eide" userId="0ee7a0bf-32e1-4482-81c7-873442661755" providerId="ADAL" clId="{FEB5E12A-6ACF-49EE-847B-F066541536CB}" dt="2025-03-24T09:29:21.148" v="50" actId="1076"/>
        <pc:sldMkLst>
          <pc:docMk/>
          <pc:sldMk cId="3377683865" sldId="261"/>
        </pc:sldMkLst>
        <pc:spChg chg="mod">
          <ac:chgData name="Jacob Fernandez Bolanos Eide" userId="0ee7a0bf-32e1-4482-81c7-873442661755" providerId="ADAL" clId="{FEB5E12A-6ACF-49EE-847B-F066541536CB}" dt="2025-03-24T09:28:59.101" v="43" actId="26606"/>
          <ac:spMkLst>
            <pc:docMk/>
            <pc:sldMk cId="3377683865" sldId="261"/>
            <ac:spMk id="2" creationId="{B83ACC41-B2EB-BB9B-9EAE-54C99E34A853}"/>
          </ac:spMkLst>
        </pc:spChg>
        <pc:spChg chg="mod">
          <ac:chgData name="Jacob Fernandez Bolanos Eide" userId="0ee7a0bf-32e1-4482-81c7-873442661755" providerId="ADAL" clId="{FEB5E12A-6ACF-49EE-847B-F066541536CB}" dt="2025-03-24T09:28:59.101" v="43" actId="26606"/>
          <ac:spMkLst>
            <pc:docMk/>
            <pc:sldMk cId="3377683865" sldId="261"/>
            <ac:spMk id="3" creationId="{8D6E7678-BB72-FB70-AFF6-99901CEF0CBD}"/>
          </ac:spMkLst>
        </pc:spChg>
        <pc:spChg chg="add">
          <ac:chgData name="Jacob Fernandez Bolanos Eide" userId="0ee7a0bf-32e1-4482-81c7-873442661755" providerId="ADAL" clId="{FEB5E12A-6ACF-49EE-847B-F066541536CB}" dt="2025-03-24T09:28:59.101" v="43" actId="26606"/>
          <ac:spMkLst>
            <pc:docMk/>
            <pc:sldMk cId="3377683865" sldId="261"/>
            <ac:spMk id="11" creationId="{352BEC0E-22F8-46D0-9632-375DB541B06C}"/>
          </ac:spMkLst>
        </pc:spChg>
        <pc:spChg chg="add">
          <ac:chgData name="Jacob Fernandez Bolanos Eide" userId="0ee7a0bf-32e1-4482-81c7-873442661755" providerId="ADAL" clId="{FEB5E12A-6ACF-49EE-847B-F066541536CB}" dt="2025-03-24T09:28:59.101" v="43" actId="26606"/>
          <ac:spMkLst>
            <pc:docMk/>
            <pc:sldMk cId="3377683865" sldId="261"/>
            <ac:spMk id="13" creationId="{3FCFB1DE-0B7E-48CC-BA90-B2AB0889F9D6}"/>
          </ac:spMkLst>
        </pc:spChg>
        <pc:picChg chg="mod ord">
          <ac:chgData name="Jacob Fernandez Bolanos Eide" userId="0ee7a0bf-32e1-4482-81c7-873442661755" providerId="ADAL" clId="{FEB5E12A-6ACF-49EE-847B-F066541536CB}" dt="2025-03-24T09:29:20.678" v="49" actId="14100"/>
          <ac:picMkLst>
            <pc:docMk/>
            <pc:sldMk cId="3377683865" sldId="261"/>
            <ac:picMk id="4" creationId="{78FE6E9D-B73F-8513-B8A0-5D23B41F62CB}"/>
          </ac:picMkLst>
        </pc:picChg>
        <pc:picChg chg="mod">
          <ac:chgData name="Jacob Fernandez Bolanos Eide" userId="0ee7a0bf-32e1-4482-81c7-873442661755" providerId="ADAL" clId="{FEB5E12A-6ACF-49EE-847B-F066541536CB}" dt="2025-03-24T09:29:21.148" v="50" actId="1076"/>
          <ac:picMkLst>
            <pc:docMk/>
            <pc:sldMk cId="3377683865" sldId="261"/>
            <ac:picMk id="6" creationId="{224AB58B-7C62-9682-5821-1C9FA41C7364}"/>
          </ac:picMkLst>
        </pc:picChg>
      </pc:sldChg>
      <pc:sldChg chg="addSp delSp modSp mod">
        <pc:chgData name="Jacob Fernandez Bolanos Eide" userId="0ee7a0bf-32e1-4482-81c7-873442661755" providerId="ADAL" clId="{FEB5E12A-6ACF-49EE-847B-F066541536CB}" dt="2025-03-24T09:33:16.475" v="113" actId="20577"/>
        <pc:sldMkLst>
          <pc:docMk/>
          <pc:sldMk cId="3849297481" sldId="262"/>
        </pc:sldMkLst>
        <pc:spChg chg="mod">
          <ac:chgData name="Jacob Fernandez Bolanos Eide" userId="0ee7a0bf-32e1-4482-81c7-873442661755" providerId="ADAL" clId="{FEB5E12A-6ACF-49EE-847B-F066541536CB}" dt="2025-03-24T09:33:16.475" v="113" actId="20577"/>
          <ac:spMkLst>
            <pc:docMk/>
            <pc:sldMk cId="3849297481" sldId="262"/>
            <ac:spMk id="2" creationId="{FAED8249-1F9A-39A3-00BD-447AB8EB5203}"/>
          </ac:spMkLst>
        </pc:spChg>
        <pc:spChg chg="del">
          <ac:chgData name="Jacob Fernandez Bolanos Eide" userId="0ee7a0bf-32e1-4482-81c7-873442661755" providerId="ADAL" clId="{FEB5E12A-6ACF-49EE-847B-F066541536CB}" dt="2025-03-24T09:33:06.501" v="109" actId="26606"/>
          <ac:spMkLst>
            <pc:docMk/>
            <pc:sldMk cId="3849297481" sldId="262"/>
            <ac:spMk id="18" creationId="{A4AC5506-6312-4701-8D3C-40187889A947}"/>
          </ac:spMkLst>
        </pc:spChg>
        <pc:spChg chg="add">
          <ac:chgData name="Jacob Fernandez Bolanos Eide" userId="0ee7a0bf-32e1-4482-81c7-873442661755" providerId="ADAL" clId="{FEB5E12A-6ACF-49EE-847B-F066541536CB}" dt="2025-03-24T09:33:06.501" v="109" actId="26606"/>
          <ac:spMkLst>
            <pc:docMk/>
            <pc:sldMk cId="3849297481" sldId="262"/>
            <ac:spMk id="22" creationId="{9479E44A-12A1-6250-485C-1B839E9E15E0}"/>
          </ac:spMkLst>
        </pc:spChg>
        <pc:spChg chg="add">
          <ac:chgData name="Jacob Fernandez Bolanos Eide" userId="0ee7a0bf-32e1-4482-81c7-873442661755" providerId="ADAL" clId="{FEB5E12A-6ACF-49EE-847B-F066541536CB}" dt="2025-03-24T09:33:06.501" v="109" actId="26606"/>
          <ac:spMkLst>
            <pc:docMk/>
            <pc:sldMk cId="3849297481" sldId="262"/>
            <ac:spMk id="25" creationId="{45D37F4E-DDB4-456B-97E0-9937730A039F}"/>
          </ac:spMkLst>
        </pc:spChg>
        <pc:spChg chg="add">
          <ac:chgData name="Jacob Fernandez Bolanos Eide" userId="0ee7a0bf-32e1-4482-81c7-873442661755" providerId="ADAL" clId="{FEB5E12A-6ACF-49EE-847B-F066541536CB}" dt="2025-03-24T09:33:06.501" v="109" actId="26606"/>
          <ac:spMkLst>
            <pc:docMk/>
            <pc:sldMk cId="3849297481" sldId="262"/>
            <ac:spMk id="27" creationId="{B2DD41CD-8F47-4F56-AD12-4E2FF7696987}"/>
          </ac:spMkLst>
        </pc:spChg>
        <pc:picChg chg="add mod">
          <ac:chgData name="Jacob Fernandez Bolanos Eide" userId="0ee7a0bf-32e1-4482-81c7-873442661755" providerId="ADAL" clId="{FEB5E12A-6ACF-49EE-847B-F066541536CB}" dt="2025-03-24T09:33:12.036" v="112" actId="1076"/>
          <ac:picMkLst>
            <pc:docMk/>
            <pc:sldMk cId="3849297481" sldId="262"/>
            <ac:picMk id="3" creationId="{A2F15D0C-9D87-B448-7BEC-56219CBCCD14}"/>
          </ac:picMkLst>
        </pc:picChg>
        <pc:picChg chg="del mod ord modCrop">
          <ac:chgData name="Jacob Fernandez Bolanos Eide" userId="0ee7a0bf-32e1-4482-81c7-873442661755" providerId="ADAL" clId="{FEB5E12A-6ACF-49EE-847B-F066541536CB}" dt="2025-03-24T09:33:08.092" v="110" actId="478"/>
          <ac:picMkLst>
            <pc:docMk/>
            <pc:sldMk cId="3849297481" sldId="262"/>
            <ac:picMk id="4" creationId="{C0CCD73A-FD1D-D64D-A0F6-0829CC814EF5}"/>
          </ac:picMkLst>
        </pc:picChg>
      </pc:sldChg>
      <pc:sldChg chg="del">
        <pc:chgData name="Jacob Fernandez Bolanos Eide" userId="0ee7a0bf-32e1-4482-81c7-873442661755" providerId="ADAL" clId="{FEB5E12A-6ACF-49EE-847B-F066541536CB}" dt="2025-03-24T09:37:21.952" v="120" actId="47"/>
        <pc:sldMkLst>
          <pc:docMk/>
          <pc:sldMk cId="3382133195" sldId="263"/>
        </pc:sldMkLst>
      </pc:sldChg>
      <pc:sldChg chg="addSp delSp modSp mod setBg">
        <pc:chgData name="Jacob Fernandez Bolanos Eide" userId="0ee7a0bf-32e1-4482-81c7-873442661755" providerId="ADAL" clId="{FEB5E12A-6ACF-49EE-847B-F066541536CB}" dt="2025-03-24T09:25:05.714" v="30" actId="14100"/>
        <pc:sldMkLst>
          <pc:docMk/>
          <pc:sldMk cId="1376476077" sldId="264"/>
        </pc:sldMkLst>
        <pc:spChg chg="mod">
          <ac:chgData name="Jacob Fernandez Bolanos Eide" userId="0ee7a0bf-32e1-4482-81c7-873442661755" providerId="ADAL" clId="{FEB5E12A-6ACF-49EE-847B-F066541536CB}" dt="2025-03-24T09:24:16.829" v="17" actId="26606"/>
          <ac:spMkLst>
            <pc:docMk/>
            <pc:sldMk cId="1376476077" sldId="264"/>
            <ac:spMk id="2" creationId="{91734697-EE5F-F214-6B6A-98D6D17BF935}"/>
          </ac:spMkLst>
        </pc:spChg>
        <pc:spChg chg="add del">
          <ac:chgData name="Jacob Fernandez Bolanos Eide" userId="0ee7a0bf-32e1-4482-81c7-873442661755" providerId="ADAL" clId="{FEB5E12A-6ACF-49EE-847B-F066541536CB}" dt="2025-03-24T09:24:16.823" v="16" actId="26606"/>
          <ac:spMkLst>
            <pc:docMk/>
            <pc:sldMk cId="1376476077" sldId="264"/>
            <ac:spMk id="8" creationId="{49DE2A2B-7B4D-178A-9A40-DC641D53187D}"/>
          </ac:spMkLst>
        </pc:spChg>
        <pc:spChg chg="add del">
          <ac:chgData name="Jacob Fernandez Bolanos Eide" userId="0ee7a0bf-32e1-4482-81c7-873442661755" providerId="ADAL" clId="{FEB5E12A-6ACF-49EE-847B-F066541536CB}" dt="2025-03-24T09:24:16.823" v="16" actId="26606"/>
          <ac:spMkLst>
            <pc:docMk/>
            <pc:sldMk cId="1376476077" sldId="264"/>
            <ac:spMk id="11" creationId="{32AEEBC8-9D30-42EF-95F2-386C2653FBF0}"/>
          </ac:spMkLst>
        </pc:spChg>
        <pc:spChg chg="add del">
          <ac:chgData name="Jacob Fernandez Bolanos Eide" userId="0ee7a0bf-32e1-4482-81c7-873442661755" providerId="ADAL" clId="{FEB5E12A-6ACF-49EE-847B-F066541536CB}" dt="2025-03-24T09:24:16.823" v="16" actId="26606"/>
          <ac:spMkLst>
            <pc:docMk/>
            <pc:sldMk cId="1376476077" sldId="264"/>
            <ac:spMk id="13" creationId="{2E92FA66-67D7-4CB4-94D3-E643A9AD4757}"/>
          </ac:spMkLst>
        </pc:spChg>
        <pc:spChg chg="add">
          <ac:chgData name="Jacob Fernandez Bolanos Eide" userId="0ee7a0bf-32e1-4482-81c7-873442661755" providerId="ADAL" clId="{FEB5E12A-6ACF-49EE-847B-F066541536CB}" dt="2025-03-24T09:24:16.829" v="17" actId="26606"/>
          <ac:spMkLst>
            <pc:docMk/>
            <pc:sldMk cId="1376476077" sldId="264"/>
            <ac:spMk id="15" creationId="{743AA782-23D1-4521-8CAD-47662984AA08}"/>
          </ac:spMkLst>
        </pc:spChg>
        <pc:spChg chg="add">
          <ac:chgData name="Jacob Fernandez Bolanos Eide" userId="0ee7a0bf-32e1-4482-81c7-873442661755" providerId="ADAL" clId="{FEB5E12A-6ACF-49EE-847B-F066541536CB}" dt="2025-03-24T09:24:16.829" v="17" actId="26606"/>
          <ac:spMkLst>
            <pc:docMk/>
            <pc:sldMk cId="1376476077" sldId="264"/>
            <ac:spMk id="16" creationId="{650D18FE-0824-4A46-B22C-A86B52E5780A}"/>
          </ac:spMkLst>
        </pc:spChg>
        <pc:spChg chg="add">
          <ac:chgData name="Jacob Fernandez Bolanos Eide" userId="0ee7a0bf-32e1-4482-81c7-873442661755" providerId="ADAL" clId="{FEB5E12A-6ACF-49EE-847B-F066541536CB}" dt="2025-03-24T09:24:16.829" v="17" actId="26606"/>
          <ac:spMkLst>
            <pc:docMk/>
            <pc:sldMk cId="1376476077" sldId="264"/>
            <ac:spMk id="17" creationId="{2001F6A9-FA54-E9EE-4E72-C928E54E1E25}"/>
          </ac:spMkLst>
        </pc:spChg>
        <pc:picChg chg="mod ord">
          <ac:chgData name="Jacob Fernandez Bolanos Eide" userId="0ee7a0bf-32e1-4482-81c7-873442661755" providerId="ADAL" clId="{FEB5E12A-6ACF-49EE-847B-F066541536CB}" dt="2025-03-24T09:25:05.714" v="30" actId="14100"/>
          <ac:picMkLst>
            <pc:docMk/>
            <pc:sldMk cId="1376476077" sldId="264"/>
            <ac:picMk id="4" creationId="{C22A2907-6101-E2A6-526C-3AA5FB3F84FF}"/>
          </ac:picMkLst>
        </pc:picChg>
      </pc:sldChg>
      <pc:sldChg chg="modSp mod">
        <pc:chgData name="Jacob Fernandez Bolanos Eide" userId="0ee7a0bf-32e1-4482-81c7-873442661755" providerId="ADAL" clId="{FEB5E12A-6ACF-49EE-847B-F066541536CB}" dt="2025-03-24T09:16:38.423" v="4" actId="1076"/>
        <pc:sldMkLst>
          <pc:docMk/>
          <pc:sldMk cId="103613045" sldId="265"/>
        </pc:sldMkLst>
        <pc:picChg chg="mod">
          <ac:chgData name="Jacob Fernandez Bolanos Eide" userId="0ee7a0bf-32e1-4482-81c7-873442661755" providerId="ADAL" clId="{FEB5E12A-6ACF-49EE-847B-F066541536CB}" dt="2025-03-24T09:16:38.423" v="4" actId="1076"/>
          <ac:picMkLst>
            <pc:docMk/>
            <pc:sldMk cId="103613045" sldId="265"/>
            <ac:picMk id="94" creationId="{DB70CB08-140A-EFFA-6685-FD2687E902AB}"/>
          </ac:picMkLst>
        </pc:picChg>
      </pc:sldChg>
      <pc:sldChg chg="modSp mod">
        <pc:chgData name="Jacob Fernandez Bolanos Eide" userId="0ee7a0bf-32e1-4482-81c7-873442661755" providerId="ADAL" clId="{FEB5E12A-6ACF-49EE-847B-F066541536CB}" dt="2025-03-24T10:07:28.225" v="123" actId="5793"/>
        <pc:sldMkLst>
          <pc:docMk/>
          <pc:sldMk cId="1402886468" sldId="266"/>
        </pc:sldMkLst>
        <pc:spChg chg="mod">
          <ac:chgData name="Jacob Fernandez Bolanos Eide" userId="0ee7a0bf-32e1-4482-81c7-873442661755" providerId="ADAL" clId="{FEB5E12A-6ACF-49EE-847B-F066541536CB}" dt="2025-03-24T10:07:28.225" v="123" actId="5793"/>
          <ac:spMkLst>
            <pc:docMk/>
            <pc:sldMk cId="1402886468" sldId="266"/>
            <ac:spMk id="3" creationId="{635B2CAD-EB90-1023-D3CD-9B7F071537D3}"/>
          </ac:spMkLst>
        </pc:spChg>
      </pc:sldChg>
      <pc:sldChg chg="addSp modSp mod setBg">
        <pc:chgData name="Jacob Fernandez Bolanos Eide" userId="0ee7a0bf-32e1-4482-81c7-873442661755" providerId="ADAL" clId="{FEB5E12A-6ACF-49EE-847B-F066541536CB}" dt="2025-03-24T09:26:18.937" v="40" actId="26606"/>
        <pc:sldMkLst>
          <pc:docMk/>
          <pc:sldMk cId="2822010616" sldId="267"/>
        </pc:sldMkLst>
        <pc:spChg chg="mod">
          <ac:chgData name="Jacob Fernandez Bolanos Eide" userId="0ee7a0bf-32e1-4482-81c7-873442661755" providerId="ADAL" clId="{FEB5E12A-6ACF-49EE-847B-F066541536CB}" dt="2025-03-24T09:26:18.937" v="40" actId="26606"/>
          <ac:spMkLst>
            <pc:docMk/>
            <pc:sldMk cId="2822010616" sldId="267"/>
            <ac:spMk id="2" creationId="{DA4FED7F-7978-955F-4E54-5A814EAEB177}"/>
          </ac:spMkLst>
        </pc:spChg>
        <pc:spChg chg="mod">
          <ac:chgData name="Jacob Fernandez Bolanos Eide" userId="0ee7a0bf-32e1-4482-81c7-873442661755" providerId="ADAL" clId="{FEB5E12A-6ACF-49EE-847B-F066541536CB}" dt="2025-03-24T09:26:18.937" v="40" actId="26606"/>
          <ac:spMkLst>
            <pc:docMk/>
            <pc:sldMk cId="2822010616" sldId="267"/>
            <ac:spMk id="3" creationId="{369505CF-7E0C-5F96-0761-3DAD02B3E784}"/>
          </ac:spMkLst>
        </pc:spChg>
        <pc:spChg chg="add">
          <ac:chgData name="Jacob Fernandez Bolanos Eide" userId="0ee7a0bf-32e1-4482-81c7-873442661755" providerId="ADAL" clId="{FEB5E12A-6ACF-49EE-847B-F066541536CB}" dt="2025-03-24T09:26:18.937" v="40" actId="26606"/>
          <ac:spMkLst>
            <pc:docMk/>
            <pc:sldMk cId="2822010616" sldId="267"/>
            <ac:spMk id="12" creationId="{D75A5B51-0925-4835-8511-A0DD17EAA97C}"/>
          </ac:spMkLst>
        </pc:spChg>
        <pc:spChg chg="add">
          <ac:chgData name="Jacob Fernandez Bolanos Eide" userId="0ee7a0bf-32e1-4482-81c7-873442661755" providerId="ADAL" clId="{FEB5E12A-6ACF-49EE-847B-F066541536CB}" dt="2025-03-24T09:26:18.937" v="40" actId="26606"/>
          <ac:spMkLst>
            <pc:docMk/>
            <pc:sldMk cId="2822010616" sldId="267"/>
            <ac:spMk id="14" creationId="{5CDFD20D-8E4F-4E3A-AF87-93F23E0DBFB3}"/>
          </ac:spMkLst>
        </pc:spChg>
        <pc:picChg chg="mod">
          <ac:chgData name="Jacob Fernandez Bolanos Eide" userId="0ee7a0bf-32e1-4482-81c7-873442661755" providerId="ADAL" clId="{FEB5E12A-6ACF-49EE-847B-F066541536CB}" dt="2025-03-24T09:26:18.937" v="40" actId="26606"/>
          <ac:picMkLst>
            <pc:docMk/>
            <pc:sldMk cId="2822010616" sldId="267"/>
            <ac:picMk id="5" creationId="{CC2D57E3-9029-4346-5C2E-071033573358}"/>
          </ac:picMkLst>
        </pc:picChg>
        <pc:picChg chg="mod">
          <ac:chgData name="Jacob Fernandez Bolanos Eide" userId="0ee7a0bf-32e1-4482-81c7-873442661755" providerId="ADAL" clId="{FEB5E12A-6ACF-49EE-847B-F066541536CB}" dt="2025-03-24T09:26:18.937" v="40" actId="26606"/>
          <ac:picMkLst>
            <pc:docMk/>
            <pc:sldMk cId="2822010616" sldId="267"/>
            <ac:picMk id="6" creationId="{A4813D04-6999-8DF3-2207-5988B807C7CB}"/>
          </ac:picMkLst>
        </pc:picChg>
        <pc:picChg chg="mod">
          <ac:chgData name="Jacob Fernandez Bolanos Eide" userId="0ee7a0bf-32e1-4482-81c7-873442661755" providerId="ADAL" clId="{FEB5E12A-6ACF-49EE-847B-F066541536CB}" dt="2025-03-24T09:26:18.937" v="40" actId="26606"/>
          <ac:picMkLst>
            <pc:docMk/>
            <pc:sldMk cId="2822010616" sldId="267"/>
            <ac:picMk id="7" creationId="{85A432EB-EF63-B858-F9BC-E8F133DAEFE3}"/>
          </ac:picMkLst>
        </pc:picChg>
      </pc:sldChg>
      <pc:sldChg chg="addSp modSp mod ord setBg">
        <pc:chgData name="Jacob Fernandez Bolanos Eide" userId="0ee7a0bf-32e1-4482-81c7-873442661755" providerId="ADAL" clId="{FEB5E12A-6ACF-49EE-847B-F066541536CB}" dt="2025-03-24T12:25:31.442" v="124" actId="26606"/>
        <pc:sldMkLst>
          <pc:docMk/>
          <pc:sldMk cId="3149989086" sldId="268"/>
        </pc:sldMkLst>
        <pc:spChg chg="mod">
          <ac:chgData name="Jacob Fernandez Bolanos Eide" userId="0ee7a0bf-32e1-4482-81c7-873442661755" providerId="ADAL" clId="{FEB5E12A-6ACF-49EE-847B-F066541536CB}" dt="2025-03-24T12:25:31.442" v="124" actId="26606"/>
          <ac:spMkLst>
            <pc:docMk/>
            <pc:sldMk cId="3149989086" sldId="268"/>
            <ac:spMk id="2" creationId="{7C6B4245-C122-72A1-2DBC-187CFDFB5704}"/>
          </ac:spMkLst>
        </pc:spChg>
        <pc:spChg chg="mod">
          <ac:chgData name="Jacob Fernandez Bolanos Eide" userId="0ee7a0bf-32e1-4482-81c7-873442661755" providerId="ADAL" clId="{FEB5E12A-6ACF-49EE-847B-F066541536CB}" dt="2025-03-24T12:25:31.442" v="124" actId="26606"/>
          <ac:spMkLst>
            <pc:docMk/>
            <pc:sldMk cId="3149989086" sldId="268"/>
            <ac:spMk id="3" creationId="{D5F9E5CE-1BC4-D692-76A8-881C196D5F86}"/>
          </ac:spMkLst>
        </pc:spChg>
        <pc:spChg chg="add">
          <ac:chgData name="Jacob Fernandez Bolanos Eide" userId="0ee7a0bf-32e1-4482-81c7-873442661755" providerId="ADAL" clId="{FEB5E12A-6ACF-49EE-847B-F066541536CB}" dt="2025-03-24T12:25:31.442" v="124" actId="26606"/>
          <ac:spMkLst>
            <pc:docMk/>
            <pc:sldMk cId="3149989086" sldId="268"/>
            <ac:spMk id="8" creationId="{100EDD19-6802-4EC3-95CE-CFFAB042CFD6}"/>
          </ac:spMkLst>
        </pc:spChg>
        <pc:spChg chg="add">
          <ac:chgData name="Jacob Fernandez Bolanos Eide" userId="0ee7a0bf-32e1-4482-81c7-873442661755" providerId="ADAL" clId="{FEB5E12A-6ACF-49EE-847B-F066541536CB}" dt="2025-03-24T12:25:31.442" v="124" actId="26606"/>
          <ac:spMkLst>
            <pc:docMk/>
            <pc:sldMk cId="3149989086" sldId="268"/>
            <ac:spMk id="10" creationId="{DB17E863-922E-4C26-BD64-E8FD41D28661}"/>
          </ac:spMkLst>
        </pc:spChg>
      </pc:sldChg>
      <pc:sldChg chg="addSp delSp modSp mod">
        <pc:chgData name="Jacob Fernandez Bolanos Eide" userId="0ee7a0bf-32e1-4482-81c7-873442661755" providerId="ADAL" clId="{FEB5E12A-6ACF-49EE-847B-F066541536CB}" dt="2025-03-24T09:26:25.989" v="42" actId="20577"/>
        <pc:sldMkLst>
          <pc:docMk/>
          <pc:sldMk cId="1201249305" sldId="269"/>
        </pc:sldMkLst>
        <pc:spChg chg="mod">
          <ac:chgData name="Jacob Fernandez Bolanos Eide" userId="0ee7a0bf-32e1-4482-81c7-873442661755" providerId="ADAL" clId="{FEB5E12A-6ACF-49EE-847B-F066541536CB}" dt="2025-03-24T09:26:25.989" v="42" actId="20577"/>
          <ac:spMkLst>
            <pc:docMk/>
            <pc:sldMk cId="1201249305" sldId="269"/>
            <ac:spMk id="2" creationId="{2363C21C-F67C-485F-5155-B22A24B6ECD5}"/>
          </ac:spMkLst>
        </pc:spChg>
        <pc:spChg chg="mod">
          <ac:chgData name="Jacob Fernandez Bolanos Eide" userId="0ee7a0bf-32e1-4482-81c7-873442661755" providerId="ADAL" clId="{FEB5E12A-6ACF-49EE-847B-F066541536CB}" dt="2025-03-24T09:26:23.701" v="41" actId="26606"/>
          <ac:spMkLst>
            <pc:docMk/>
            <pc:sldMk cId="1201249305" sldId="269"/>
            <ac:spMk id="8" creationId="{1E75396D-2A9F-B252-913E-095E5B38D250}"/>
          </ac:spMkLst>
        </pc:spChg>
        <pc:spChg chg="add">
          <ac:chgData name="Jacob Fernandez Bolanos Eide" userId="0ee7a0bf-32e1-4482-81c7-873442661755" providerId="ADAL" clId="{FEB5E12A-6ACF-49EE-847B-F066541536CB}" dt="2025-03-24T09:26:23.701" v="41" actId="26606"/>
          <ac:spMkLst>
            <pc:docMk/>
            <pc:sldMk cId="1201249305" sldId="269"/>
            <ac:spMk id="18" creationId="{743AA782-23D1-4521-8CAD-47662984AA08}"/>
          </ac:spMkLst>
        </pc:spChg>
        <pc:spChg chg="add">
          <ac:chgData name="Jacob Fernandez Bolanos Eide" userId="0ee7a0bf-32e1-4482-81c7-873442661755" providerId="ADAL" clId="{FEB5E12A-6ACF-49EE-847B-F066541536CB}" dt="2025-03-24T09:26:23.701" v="41" actId="26606"/>
          <ac:spMkLst>
            <pc:docMk/>
            <pc:sldMk cId="1201249305" sldId="269"/>
            <ac:spMk id="20" creationId="{71877DBC-BB60-40F0-AC93-2ACDBAAE60CE}"/>
          </ac:spMkLst>
        </pc:spChg>
        <pc:grpChg chg="del">
          <ac:chgData name="Jacob Fernandez Bolanos Eide" userId="0ee7a0bf-32e1-4482-81c7-873442661755" providerId="ADAL" clId="{FEB5E12A-6ACF-49EE-847B-F066541536CB}" dt="2025-03-24T09:26:23.701" v="41" actId="26606"/>
          <ac:grpSpMkLst>
            <pc:docMk/>
            <pc:sldMk cId="1201249305" sldId="269"/>
            <ac:grpSpMk id="11" creationId="{6258F736-B256-8039-9DC6-F4E49A5C5AD5}"/>
          </ac:grpSpMkLst>
        </pc:grpChg>
        <pc:picChg chg="mod">
          <ac:chgData name="Jacob Fernandez Bolanos Eide" userId="0ee7a0bf-32e1-4482-81c7-873442661755" providerId="ADAL" clId="{FEB5E12A-6ACF-49EE-847B-F066541536CB}" dt="2025-03-24T09:26:23.701" v="41" actId="26606"/>
          <ac:picMkLst>
            <pc:docMk/>
            <pc:sldMk cId="1201249305" sldId="269"/>
            <ac:picMk id="4" creationId="{42DA6D5C-F92B-B602-AF80-A29716674FE7}"/>
          </ac:picMkLst>
        </pc:picChg>
      </pc:sldChg>
      <pc:sldChg chg="addSp delSp modSp mod">
        <pc:chgData name="Jacob Fernandez Bolanos Eide" userId="0ee7a0bf-32e1-4482-81c7-873442661755" providerId="ADAL" clId="{FEB5E12A-6ACF-49EE-847B-F066541536CB}" dt="2025-03-24T09:32:47.988" v="108" actId="14100"/>
        <pc:sldMkLst>
          <pc:docMk/>
          <pc:sldMk cId="2315865652" sldId="270"/>
        </pc:sldMkLst>
        <pc:spChg chg="mod">
          <ac:chgData name="Jacob Fernandez Bolanos Eide" userId="0ee7a0bf-32e1-4482-81c7-873442661755" providerId="ADAL" clId="{FEB5E12A-6ACF-49EE-847B-F066541536CB}" dt="2025-03-24T09:32:00.699" v="79" actId="26606"/>
          <ac:spMkLst>
            <pc:docMk/>
            <pc:sldMk cId="2315865652" sldId="270"/>
            <ac:spMk id="2" creationId="{46271649-E23A-7B76-EC11-ABBBE4693555}"/>
          </ac:spMkLst>
        </pc:spChg>
        <pc:spChg chg="mod ord">
          <ac:chgData name="Jacob Fernandez Bolanos Eide" userId="0ee7a0bf-32e1-4482-81c7-873442661755" providerId="ADAL" clId="{FEB5E12A-6ACF-49EE-847B-F066541536CB}" dt="2025-03-24T09:32:10.908" v="96" actId="1076"/>
          <ac:spMkLst>
            <pc:docMk/>
            <pc:sldMk cId="2315865652" sldId="270"/>
            <ac:spMk id="3" creationId="{33266666-0AF3-16EB-EDC2-47AB0D9EF212}"/>
          </ac:spMkLst>
        </pc:spChg>
        <pc:spChg chg="del">
          <ac:chgData name="Jacob Fernandez Bolanos Eide" userId="0ee7a0bf-32e1-4482-81c7-873442661755" providerId="ADAL" clId="{FEB5E12A-6ACF-49EE-847B-F066541536CB}" dt="2025-03-24T09:29:28.992" v="51" actId="26606"/>
          <ac:spMkLst>
            <pc:docMk/>
            <pc:sldMk cId="2315865652" sldId="270"/>
            <ac:spMk id="22" creationId="{B35D540D-9486-4236-952A-F72DC52D79BF}"/>
          </ac:spMkLst>
        </pc:spChg>
        <pc:spChg chg="del">
          <ac:chgData name="Jacob Fernandez Bolanos Eide" userId="0ee7a0bf-32e1-4482-81c7-873442661755" providerId="ADAL" clId="{FEB5E12A-6ACF-49EE-847B-F066541536CB}" dt="2025-03-24T09:29:28.992" v="51" actId="26606"/>
          <ac:spMkLst>
            <pc:docMk/>
            <pc:sldMk cId="2315865652" sldId="270"/>
            <ac:spMk id="23" creationId="{5EBC18B6-E5C3-4AD1-97A4-E6A3477A0BB9}"/>
          </ac:spMkLst>
        </pc:spChg>
        <pc:spChg chg="del">
          <ac:chgData name="Jacob Fernandez Bolanos Eide" userId="0ee7a0bf-32e1-4482-81c7-873442661755" providerId="ADAL" clId="{FEB5E12A-6ACF-49EE-847B-F066541536CB}" dt="2025-03-24T09:29:28.992" v="51" actId="26606"/>
          <ac:spMkLst>
            <pc:docMk/>
            <pc:sldMk cId="2315865652" sldId="270"/>
            <ac:spMk id="24" creationId="{136A4AB6-B72B-4CC6-ADCF-BE807B6C3D71}"/>
          </ac:spMkLst>
        </pc:spChg>
        <pc:spChg chg="add del">
          <ac:chgData name="Jacob Fernandez Bolanos Eide" userId="0ee7a0bf-32e1-4482-81c7-873442661755" providerId="ADAL" clId="{FEB5E12A-6ACF-49EE-847B-F066541536CB}" dt="2025-03-24T09:32:03.384" v="81" actId="26606"/>
          <ac:spMkLst>
            <pc:docMk/>
            <pc:sldMk cId="2315865652" sldId="270"/>
            <ac:spMk id="29" creationId="{53B475F8-50AE-46A0-9943-B2B63183D50C}"/>
          </ac:spMkLst>
        </pc:spChg>
        <pc:spChg chg="add del">
          <ac:chgData name="Jacob Fernandez Bolanos Eide" userId="0ee7a0bf-32e1-4482-81c7-873442661755" providerId="ADAL" clId="{FEB5E12A-6ACF-49EE-847B-F066541536CB}" dt="2025-03-24T09:32:03.384" v="81" actId="26606"/>
          <ac:spMkLst>
            <pc:docMk/>
            <pc:sldMk cId="2315865652" sldId="270"/>
            <ac:spMk id="31" creationId="{75F6FDB4-2351-48C2-A863-2364A02343C0}"/>
          </ac:spMkLst>
        </pc:spChg>
        <pc:spChg chg="add del">
          <ac:chgData name="Jacob Fernandez Bolanos Eide" userId="0ee7a0bf-32e1-4482-81c7-873442661755" providerId="ADAL" clId="{FEB5E12A-6ACF-49EE-847B-F066541536CB}" dt="2025-03-24T09:31:44.196" v="73" actId="26606"/>
          <ac:spMkLst>
            <pc:docMk/>
            <pc:sldMk cId="2315865652" sldId="270"/>
            <ac:spMk id="36" creationId="{53B475F8-50AE-46A0-9943-B2B63183D50C}"/>
          </ac:spMkLst>
        </pc:spChg>
        <pc:spChg chg="add del">
          <ac:chgData name="Jacob Fernandez Bolanos Eide" userId="0ee7a0bf-32e1-4482-81c7-873442661755" providerId="ADAL" clId="{FEB5E12A-6ACF-49EE-847B-F066541536CB}" dt="2025-03-24T09:31:44.196" v="73" actId="26606"/>
          <ac:spMkLst>
            <pc:docMk/>
            <pc:sldMk cId="2315865652" sldId="270"/>
            <ac:spMk id="38" creationId="{75F6FDB4-2351-48C2-A863-2364A02343C0}"/>
          </ac:spMkLst>
        </pc:spChg>
        <pc:spChg chg="add del">
          <ac:chgData name="Jacob Fernandez Bolanos Eide" userId="0ee7a0bf-32e1-4482-81c7-873442661755" providerId="ADAL" clId="{FEB5E12A-6ACF-49EE-847B-F066541536CB}" dt="2025-03-24T09:31:44.962" v="75" actId="26606"/>
          <ac:spMkLst>
            <pc:docMk/>
            <pc:sldMk cId="2315865652" sldId="270"/>
            <ac:spMk id="43" creationId="{AE6CA01B-0DEB-4E9A-9768-B728DA42C1D4}"/>
          </ac:spMkLst>
        </pc:spChg>
        <pc:spChg chg="add del">
          <ac:chgData name="Jacob Fernandez Bolanos Eide" userId="0ee7a0bf-32e1-4482-81c7-873442661755" providerId="ADAL" clId="{FEB5E12A-6ACF-49EE-847B-F066541536CB}" dt="2025-03-24T09:32:00.116" v="77" actId="26606"/>
          <ac:spMkLst>
            <pc:docMk/>
            <pc:sldMk cId="2315865652" sldId="270"/>
            <ac:spMk id="46" creationId="{53B475F8-50AE-46A0-9943-B2B63183D50C}"/>
          </ac:spMkLst>
        </pc:spChg>
        <pc:spChg chg="add del">
          <ac:chgData name="Jacob Fernandez Bolanos Eide" userId="0ee7a0bf-32e1-4482-81c7-873442661755" providerId="ADAL" clId="{FEB5E12A-6ACF-49EE-847B-F066541536CB}" dt="2025-03-24T09:32:00.116" v="77" actId="26606"/>
          <ac:spMkLst>
            <pc:docMk/>
            <pc:sldMk cId="2315865652" sldId="270"/>
            <ac:spMk id="47" creationId="{75F6FDB4-2351-48C2-A863-2364A02343C0}"/>
          </ac:spMkLst>
        </pc:spChg>
        <pc:spChg chg="add del">
          <ac:chgData name="Jacob Fernandez Bolanos Eide" userId="0ee7a0bf-32e1-4482-81c7-873442661755" providerId="ADAL" clId="{FEB5E12A-6ACF-49EE-847B-F066541536CB}" dt="2025-03-24T09:32:00.699" v="79" actId="26606"/>
          <ac:spMkLst>
            <pc:docMk/>
            <pc:sldMk cId="2315865652" sldId="270"/>
            <ac:spMk id="49" creationId="{AE6CA01B-0DEB-4E9A-9768-B728DA42C1D4}"/>
          </ac:spMkLst>
        </pc:spChg>
        <pc:spChg chg="add del">
          <ac:chgData name="Jacob Fernandez Bolanos Eide" userId="0ee7a0bf-32e1-4482-81c7-873442661755" providerId="ADAL" clId="{FEB5E12A-6ACF-49EE-847B-F066541536CB}" dt="2025-03-24T09:32:03.384" v="81" actId="26606"/>
          <ac:spMkLst>
            <pc:docMk/>
            <pc:sldMk cId="2315865652" sldId="270"/>
            <ac:spMk id="52" creationId="{53B475F8-50AE-46A0-9943-B2B63183D50C}"/>
          </ac:spMkLst>
        </pc:spChg>
        <pc:spChg chg="add del">
          <ac:chgData name="Jacob Fernandez Bolanos Eide" userId="0ee7a0bf-32e1-4482-81c7-873442661755" providerId="ADAL" clId="{FEB5E12A-6ACF-49EE-847B-F066541536CB}" dt="2025-03-24T09:32:03.384" v="81" actId="26606"/>
          <ac:spMkLst>
            <pc:docMk/>
            <pc:sldMk cId="2315865652" sldId="270"/>
            <ac:spMk id="53" creationId="{75F6FDB4-2351-48C2-A863-2364A02343C0}"/>
          </ac:spMkLst>
        </pc:spChg>
        <pc:grpChg chg="add del">
          <ac:chgData name="Jacob Fernandez Bolanos Eide" userId="0ee7a0bf-32e1-4482-81c7-873442661755" providerId="ADAL" clId="{FEB5E12A-6ACF-49EE-847B-F066541536CB}" dt="2025-03-24T09:31:44.962" v="75" actId="26606"/>
          <ac:grpSpMkLst>
            <pc:docMk/>
            <pc:sldMk cId="2315865652" sldId="270"/>
            <ac:grpSpMk id="44" creationId="{A57D8C8E-634E-4E83-9657-225A4DFE47ED}"/>
          </ac:grpSpMkLst>
        </pc:grpChg>
        <pc:grpChg chg="add del">
          <ac:chgData name="Jacob Fernandez Bolanos Eide" userId="0ee7a0bf-32e1-4482-81c7-873442661755" providerId="ADAL" clId="{FEB5E12A-6ACF-49EE-847B-F066541536CB}" dt="2025-03-24T09:32:00.699" v="79" actId="26606"/>
          <ac:grpSpMkLst>
            <pc:docMk/>
            <pc:sldMk cId="2315865652" sldId="270"/>
            <ac:grpSpMk id="50" creationId="{A57D8C8E-634E-4E83-9657-225A4DFE47ED}"/>
          </ac:grpSpMkLst>
        </pc:grpChg>
        <pc:picChg chg="mod">
          <ac:chgData name="Jacob Fernandez Bolanos Eide" userId="0ee7a0bf-32e1-4482-81c7-873442661755" providerId="ADAL" clId="{FEB5E12A-6ACF-49EE-847B-F066541536CB}" dt="2025-03-24T09:32:41.708" v="107" actId="14100"/>
          <ac:picMkLst>
            <pc:docMk/>
            <pc:sldMk cId="2315865652" sldId="270"/>
            <ac:picMk id="4" creationId="{D2C8CE20-049E-FEA5-1FDA-B8C1FAAEC6C2}"/>
          </ac:picMkLst>
        </pc:picChg>
        <pc:picChg chg="mod ord">
          <ac:chgData name="Jacob Fernandez Bolanos Eide" userId="0ee7a0bf-32e1-4482-81c7-873442661755" providerId="ADAL" clId="{FEB5E12A-6ACF-49EE-847B-F066541536CB}" dt="2025-03-24T09:32:47.988" v="108" actId="14100"/>
          <ac:picMkLst>
            <pc:docMk/>
            <pc:sldMk cId="2315865652" sldId="270"/>
            <ac:picMk id="6" creationId="{14EAD5B2-A5E7-E3A9-5894-7D9D28A0FAF8}"/>
          </ac:picMkLst>
        </pc:picChg>
        <pc:picChg chg="mod ord">
          <ac:chgData name="Jacob Fernandez Bolanos Eide" userId="0ee7a0bf-32e1-4482-81c7-873442661755" providerId="ADAL" clId="{FEB5E12A-6ACF-49EE-847B-F066541536CB}" dt="2025-03-24T09:32:39.147" v="106" actId="14100"/>
          <ac:picMkLst>
            <pc:docMk/>
            <pc:sldMk cId="2315865652" sldId="270"/>
            <ac:picMk id="7" creationId="{B5092162-76BB-F2AD-EDFB-7AAEDCD174AF}"/>
          </ac:picMkLst>
        </pc:picChg>
      </pc:sldChg>
    </pc:docChg>
  </pc:docChgLst>
  <pc:docChgLst>
    <pc:chgData name="Erlend Hagen Matre" userId="179104f5-5202-4529-9172-60af602bded2" providerId="ADAL" clId="{6D302972-E07D-4498-B9EC-C6ED285EBCB5}"/>
    <pc:docChg chg="custSel modSld">
      <pc:chgData name="Erlend Hagen Matre" userId="179104f5-5202-4529-9172-60af602bded2" providerId="ADAL" clId="{6D302972-E07D-4498-B9EC-C6ED285EBCB5}" dt="2025-03-24T09:58:07.991" v="297" actId="20577"/>
      <pc:docMkLst>
        <pc:docMk/>
      </pc:docMkLst>
      <pc:sldChg chg="modSp mod">
        <pc:chgData name="Erlend Hagen Matre" userId="179104f5-5202-4529-9172-60af602bded2" providerId="ADAL" clId="{6D302972-E07D-4498-B9EC-C6ED285EBCB5}" dt="2025-03-12T10:31:17.059" v="112" actId="20577"/>
        <pc:sldMkLst>
          <pc:docMk/>
          <pc:sldMk cId="151921734" sldId="257"/>
        </pc:sldMkLst>
        <pc:spChg chg="mod">
          <ac:chgData name="Erlend Hagen Matre" userId="179104f5-5202-4529-9172-60af602bded2" providerId="ADAL" clId="{6D302972-E07D-4498-B9EC-C6ED285EBCB5}" dt="2025-03-12T10:31:17.059" v="112" actId="20577"/>
          <ac:spMkLst>
            <pc:docMk/>
            <pc:sldMk cId="151921734" sldId="257"/>
            <ac:spMk id="2" creationId="{8D2BEAD8-B834-1461-DA69-5F6AF300BB76}"/>
          </ac:spMkLst>
        </pc:spChg>
        <pc:spChg chg="mod">
          <ac:chgData name="Erlend Hagen Matre" userId="179104f5-5202-4529-9172-60af602bded2" providerId="ADAL" clId="{6D302972-E07D-4498-B9EC-C6ED285EBCB5}" dt="2025-03-12T10:02:26.220" v="44" actId="20577"/>
          <ac:spMkLst>
            <pc:docMk/>
            <pc:sldMk cId="151921734" sldId="257"/>
            <ac:spMk id="3" creationId="{63F1BE45-9D1D-8CFF-694B-A9D7540FEDDF}"/>
          </ac:spMkLst>
        </pc:spChg>
      </pc:sldChg>
      <pc:sldChg chg="modSp mod">
        <pc:chgData name="Erlend Hagen Matre" userId="179104f5-5202-4529-9172-60af602bded2" providerId="ADAL" clId="{6D302972-E07D-4498-B9EC-C6ED285EBCB5}" dt="2025-03-24T08:29:52.482" v="292" actId="20577"/>
        <pc:sldMkLst>
          <pc:docMk/>
          <pc:sldMk cId="2081637119" sldId="258"/>
        </pc:sldMkLst>
        <pc:spChg chg="mod">
          <ac:chgData name="Erlend Hagen Matre" userId="179104f5-5202-4529-9172-60af602bded2" providerId="ADAL" clId="{6D302972-E07D-4498-B9EC-C6ED285EBCB5}" dt="2025-03-24T08:29:52.482" v="292" actId="20577"/>
          <ac:spMkLst>
            <pc:docMk/>
            <pc:sldMk cId="2081637119" sldId="258"/>
            <ac:spMk id="2" creationId="{94584FCE-EA59-D0F8-711C-BFA771ACE23E}"/>
          </ac:spMkLst>
        </pc:spChg>
        <pc:spChg chg="mod">
          <ac:chgData name="Erlend Hagen Matre" userId="179104f5-5202-4529-9172-60af602bded2" providerId="ADAL" clId="{6D302972-E07D-4498-B9EC-C6ED285EBCB5}" dt="2025-03-21T07:26:49.974" v="264" actId="2710"/>
          <ac:spMkLst>
            <pc:docMk/>
            <pc:sldMk cId="2081637119" sldId="258"/>
            <ac:spMk id="7" creationId="{4A2705B5-DA31-B589-873F-81E24ECC04E9}"/>
          </ac:spMkLst>
        </pc:spChg>
      </pc:sldChg>
      <pc:sldChg chg="modSp mod">
        <pc:chgData name="Erlend Hagen Matre" userId="179104f5-5202-4529-9172-60af602bded2" providerId="ADAL" clId="{6D302972-E07D-4498-B9EC-C6ED285EBCB5}" dt="2025-03-12T10:16:26.745" v="46" actId="1076"/>
        <pc:sldMkLst>
          <pc:docMk/>
          <pc:sldMk cId="441646356" sldId="260"/>
        </pc:sldMkLst>
        <pc:picChg chg="mod">
          <ac:chgData name="Erlend Hagen Matre" userId="179104f5-5202-4529-9172-60af602bded2" providerId="ADAL" clId="{6D302972-E07D-4498-B9EC-C6ED285EBCB5}" dt="2025-03-12T10:16:26.745" v="46" actId="1076"/>
          <ac:picMkLst>
            <pc:docMk/>
            <pc:sldMk cId="441646356" sldId="260"/>
            <ac:picMk id="5" creationId="{A5B701F8-DC85-0B45-C5D1-E281165EB555}"/>
          </ac:picMkLst>
        </pc:picChg>
      </pc:sldChg>
      <pc:sldChg chg="addSp modSp mod">
        <pc:chgData name="Erlend Hagen Matre" userId="179104f5-5202-4529-9172-60af602bded2" providerId="ADAL" clId="{6D302972-E07D-4498-B9EC-C6ED285EBCB5}" dt="2025-03-24T09:29:37.314" v="296" actId="1076"/>
        <pc:sldMkLst>
          <pc:docMk/>
          <pc:sldMk cId="3377683865" sldId="261"/>
        </pc:sldMkLst>
        <pc:spChg chg="mod">
          <ac:chgData name="Erlend Hagen Matre" userId="179104f5-5202-4529-9172-60af602bded2" providerId="ADAL" clId="{6D302972-E07D-4498-B9EC-C6ED285EBCB5}" dt="2025-03-24T08:28:15.737" v="269"/>
          <ac:spMkLst>
            <pc:docMk/>
            <pc:sldMk cId="3377683865" sldId="261"/>
            <ac:spMk id="2" creationId="{B83ACC41-B2EB-BB9B-9EAE-54C99E34A853}"/>
          </ac:spMkLst>
        </pc:spChg>
        <pc:spChg chg="mod">
          <ac:chgData name="Erlend Hagen Matre" userId="179104f5-5202-4529-9172-60af602bded2" providerId="ADAL" clId="{6D302972-E07D-4498-B9EC-C6ED285EBCB5}" dt="2025-03-24T08:28:13.036" v="268" actId="21"/>
          <ac:spMkLst>
            <pc:docMk/>
            <pc:sldMk cId="3377683865" sldId="261"/>
            <ac:spMk id="3" creationId="{8D6E7678-BB72-FB70-AFF6-99901CEF0CBD}"/>
          </ac:spMkLst>
        </pc:spChg>
        <pc:picChg chg="mod">
          <ac:chgData name="Erlend Hagen Matre" userId="179104f5-5202-4529-9172-60af602bded2" providerId="ADAL" clId="{6D302972-E07D-4498-B9EC-C6ED285EBCB5}" dt="2025-03-24T08:28:47.690" v="271" actId="1076"/>
          <ac:picMkLst>
            <pc:docMk/>
            <pc:sldMk cId="3377683865" sldId="261"/>
            <ac:picMk id="4" creationId="{78FE6E9D-B73F-8513-B8A0-5D23B41F62CB}"/>
          </ac:picMkLst>
        </pc:picChg>
        <pc:picChg chg="add mod">
          <ac:chgData name="Erlend Hagen Matre" userId="179104f5-5202-4529-9172-60af602bded2" providerId="ADAL" clId="{6D302972-E07D-4498-B9EC-C6ED285EBCB5}" dt="2025-03-24T09:29:37.314" v="296" actId="1076"/>
          <ac:picMkLst>
            <pc:docMk/>
            <pc:sldMk cId="3377683865" sldId="261"/>
            <ac:picMk id="6" creationId="{224AB58B-7C62-9682-5821-1C9FA41C7364}"/>
          </ac:picMkLst>
        </pc:picChg>
      </pc:sldChg>
      <pc:sldChg chg="modSp mod">
        <pc:chgData name="Erlend Hagen Matre" userId="179104f5-5202-4529-9172-60af602bded2" providerId="ADAL" clId="{6D302972-E07D-4498-B9EC-C6ED285EBCB5}" dt="2025-03-24T08:29:46.189" v="284" actId="20577"/>
        <pc:sldMkLst>
          <pc:docMk/>
          <pc:sldMk cId="1376476077" sldId="264"/>
        </pc:sldMkLst>
        <pc:spChg chg="mod">
          <ac:chgData name="Erlend Hagen Matre" userId="179104f5-5202-4529-9172-60af602bded2" providerId="ADAL" clId="{6D302972-E07D-4498-B9EC-C6ED285EBCB5}" dt="2025-03-24T08:29:46.189" v="284" actId="20577"/>
          <ac:spMkLst>
            <pc:docMk/>
            <pc:sldMk cId="1376476077" sldId="264"/>
            <ac:spMk id="2" creationId="{91734697-EE5F-F214-6B6A-98D6D17BF935}"/>
          </ac:spMkLst>
        </pc:spChg>
      </pc:sldChg>
      <pc:sldChg chg="modSp mod">
        <pc:chgData name="Erlend Hagen Matre" userId="179104f5-5202-4529-9172-60af602bded2" providerId="ADAL" clId="{6D302972-E07D-4498-B9EC-C6ED285EBCB5}" dt="2025-03-12T10:04:25.348" v="45" actId="20577"/>
        <pc:sldMkLst>
          <pc:docMk/>
          <pc:sldMk cId="2822010616" sldId="267"/>
        </pc:sldMkLst>
        <pc:spChg chg="mod">
          <ac:chgData name="Erlend Hagen Matre" userId="179104f5-5202-4529-9172-60af602bded2" providerId="ADAL" clId="{6D302972-E07D-4498-B9EC-C6ED285EBCB5}" dt="2025-03-12T10:04:25.348" v="45" actId="20577"/>
          <ac:spMkLst>
            <pc:docMk/>
            <pc:sldMk cId="2822010616" sldId="267"/>
            <ac:spMk id="3" creationId="{369505CF-7E0C-5F96-0761-3DAD02B3E784}"/>
          </ac:spMkLst>
        </pc:spChg>
      </pc:sldChg>
      <pc:sldChg chg="modSp mod">
        <pc:chgData name="Erlend Hagen Matre" userId="179104f5-5202-4529-9172-60af602bded2" providerId="ADAL" clId="{6D302972-E07D-4498-B9EC-C6ED285EBCB5}" dt="2025-03-24T09:58:07.991" v="297" actId="20577"/>
        <pc:sldMkLst>
          <pc:docMk/>
          <pc:sldMk cId="3149989086" sldId="268"/>
        </pc:sldMkLst>
        <pc:spChg chg="mod">
          <ac:chgData name="Erlend Hagen Matre" userId="179104f5-5202-4529-9172-60af602bded2" providerId="ADAL" clId="{6D302972-E07D-4498-B9EC-C6ED285EBCB5}" dt="2025-03-24T09:58:07.991" v="297" actId="20577"/>
          <ac:spMkLst>
            <pc:docMk/>
            <pc:sldMk cId="3149989086" sldId="268"/>
            <ac:spMk id="3" creationId="{D5F9E5CE-1BC4-D692-76A8-881C196D5F86}"/>
          </ac:spMkLst>
        </pc:spChg>
      </pc:sldChg>
    </pc:docChg>
  </pc:docChgLst>
  <pc:docChgLst>
    <pc:chgData name="Jacob Fernandez Bolanos Eide" userId="0ee7a0bf-32e1-4482-81c7-873442661755" providerId="ADAL" clId="{76668B08-D347-4EF0-A147-BFFDA207F09A}"/>
    <pc:docChg chg="undo custSel addSld modSld">
      <pc:chgData name="Jacob Fernandez Bolanos Eide" userId="0ee7a0bf-32e1-4482-81c7-873442661755" providerId="ADAL" clId="{76668B08-D347-4EF0-A147-BFFDA207F09A}" dt="2025-03-12T10:01:41.525" v="206" actId="255"/>
      <pc:docMkLst>
        <pc:docMk/>
      </pc:docMkLst>
      <pc:sldChg chg="modSp mod">
        <pc:chgData name="Jacob Fernandez Bolanos Eide" userId="0ee7a0bf-32e1-4482-81c7-873442661755" providerId="ADAL" clId="{76668B08-D347-4EF0-A147-BFFDA207F09A}" dt="2025-03-12T09:12:05.835" v="13" actId="20577"/>
        <pc:sldMkLst>
          <pc:docMk/>
          <pc:sldMk cId="2756783640" sldId="256"/>
        </pc:sldMkLst>
        <pc:spChg chg="mod">
          <ac:chgData name="Jacob Fernandez Bolanos Eide" userId="0ee7a0bf-32e1-4482-81c7-873442661755" providerId="ADAL" clId="{76668B08-D347-4EF0-A147-BFFDA207F09A}" dt="2025-03-12T09:12:05.835" v="13" actId="20577"/>
          <ac:spMkLst>
            <pc:docMk/>
            <pc:sldMk cId="2756783640" sldId="256"/>
            <ac:spMk id="2" creationId="{C012E743-1BD4-6B9A-20AA-0D6BF2CB0549}"/>
          </ac:spMkLst>
        </pc:spChg>
      </pc:sldChg>
      <pc:sldChg chg="modSp new mod">
        <pc:chgData name="Jacob Fernandez Bolanos Eide" userId="0ee7a0bf-32e1-4482-81c7-873442661755" providerId="ADAL" clId="{76668B08-D347-4EF0-A147-BFFDA207F09A}" dt="2025-03-12T10:01:41.525" v="206" actId="255"/>
        <pc:sldMkLst>
          <pc:docMk/>
          <pc:sldMk cId="151921734" sldId="257"/>
        </pc:sldMkLst>
        <pc:spChg chg="mod">
          <ac:chgData name="Jacob Fernandez Bolanos Eide" userId="0ee7a0bf-32e1-4482-81c7-873442661755" providerId="ADAL" clId="{76668B08-D347-4EF0-A147-BFFDA207F09A}" dt="2025-03-12T09:12:27.190" v="71" actId="20577"/>
          <ac:spMkLst>
            <pc:docMk/>
            <pc:sldMk cId="151921734" sldId="257"/>
            <ac:spMk id="2" creationId="{8D2BEAD8-B834-1461-DA69-5F6AF300BB76}"/>
          </ac:spMkLst>
        </pc:spChg>
        <pc:spChg chg="mod">
          <ac:chgData name="Jacob Fernandez Bolanos Eide" userId="0ee7a0bf-32e1-4482-81c7-873442661755" providerId="ADAL" clId="{76668B08-D347-4EF0-A147-BFFDA207F09A}" dt="2025-03-12T10:01:41.525" v="206" actId="255"/>
          <ac:spMkLst>
            <pc:docMk/>
            <pc:sldMk cId="151921734" sldId="257"/>
            <ac:spMk id="3" creationId="{63F1BE45-9D1D-8CFF-694B-A9D7540FEDDF}"/>
          </ac:spMkLst>
        </pc:spChg>
      </pc:sldChg>
      <pc:sldChg chg="modSp new mod">
        <pc:chgData name="Jacob Fernandez Bolanos Eide" userId="0ee7a0bf-32e1-4482-81c7-873442661755" providerId="ADAL" clId="{76668B08-D347-4EF0-A147-BFFDA207F09A}" dt="2025-03-12T09:12:38.295" v="107" actId="20577"/>
        <pc:sldMkLst>
          <pc:docMk/>
          <pc:sldMk cId="2081637119" sldId="258"/>
        </pc:sldMkLst>
        <pc:spChg chg="mod">
          <ac:chgData name="Jacob Fernandez Bolanos Eide" userId="0ee7a0bf-32e1-4482-81c7-873442661755" providerId="ADAL" clId="{76668B08-D347-4EF0-A147-BFFDA207F09A}" dt="2025-03-12T09:12:38.295" v="107" actId="20577"/>
          <ac:spMkLst>
            <pc:docMk/>
            <pc:sldMk cId="2081637119" sldId="258"/>
            <ac:spMk id="2" creationId="{94584FCE-EA59-D0F8-711C-BFA771ACE23E}"/>
          </ac:spMkLst>
        </pc:spChg>
      </pc:sldChg>
      <pc:sldChg chg="modSp new mod">
        <pc:chgData name="Jacob Fernandez Bolanos Eide" userId="0ee7a0bf-32e1-4482-81c7-873442661755" providerId="ADAL" clId="{76668B08-D347-4EF0-A147-BFFDA207F09A}" dt="2025-03-12T09:12:42.374" v="116" actId="20577"/>
        <pc:sldMkLst>
          <pc:docMk/>
          <pc:sldMk cId="3946056884" sldId="259"/>
        </pc:sldMkLst>
        <pc:spChg chg="mod">
          <ac:chgData name="Jacob Fernandez Bolanos Eide" userId="0ee7a0bf-32e1-4482-81c7-873442661755" providerId="ADAL" clId="{76668B08-D347-4EF0-A147-BFFDA207F09A}" dt="2025-03-12T09:12:42.374" v="116" actId="20577"/>
          <ac:spMkLst>
            <pc:docMk/>
            <pc:sldMk cId="3946056884" sldId="259"/>
            <ac:spMk id="2" creationId="{577598EC-D824-8C0B-1968-7BE6575E3FA7}"/>
          </ac:spMkLst>
        </pc:spChg>
      </pc:sldChg>
      <pc:sldChg chg="modSp new mod">
        <pc:chgData name="Jacob Fernandez Bolanos Eide" userId="0ee7a0bf-32e1-4482-81c7-873442661755" providerId="ADAL" clId="{76668B08-D347-4EF0-A147-BFFDA207F09A}" dt="2025-03-12T09:12:48.141" v="117"/>
        <pc:sldMkLst>
          <pc:docMk/>
          <pc:sldMk cId="441646356" sldId="260"/>
        </pc:sldMkLst>
        <pc:spChg chg="mod">
          <ac:chgData name="Jacob Fernandez Bolanos Eide" userId="0ee7a0bf-32e1-4482-81c7-873442661755" providerId="ADAL" clId="{76668B08-D347-4EF0-A147-BFFDA207F09A}" dt="2025-03-12T09:12:48.141" v="117"/>
          <ac:spMkLst>
            <pc:docMk/>
            <pc:sldMk cId="441646356" sldId="260"/>
            <ac:spMk id="2" creationId="{F935D986-0C37-4C25-568A-49D77DC2F6A6}"/>
          </ac:spMkLst>
        </pc:spChg>
      </pc:sldChg>
      <pc:sldChg chg="modSp new mod">
        <pc:chgData name="Jacob Fernandez Bolanos Eide" userId="0ee7a0bf-32e1-4482-81c7-873442661755" providerId="ADAL" clId="{76668B08-D347-4EF0-A147-BFFDA207F09A}" dt="2025-03-12T09:12:50.104" v="118"/>
        <pc:sldMkLst>
          <pc:docMk/>
          <pc:sldMk cId="3377683865" sldId="261"/>
        </pc:sldMkLst>
        <pc:spChg chg="mod">
          <ac:chgData name="Jacob Fernandez Bolanos Eide" userId="0ee7a0bf-32e1-4482-81c7-873442661755" providerId="ADAL" clId="{76668B08-D347-4EF0-A147-BFFDA207F09A}" dt="2025-03-12T09:12:50.104" v="118"/>
          <ac:spMkLst>
            <pc:docMk/>
            <pc:sldMk cId="3377683865" sldId="261"/>
            <ac:spMk id="2" creationId="{B83ACC41-B2EB-BB9B-9EAE-54C99E34A853}"/>
          </ac:spMkLst>
        </pc:spChg>
      </pc:sldChg>
      <pc:sldChg chg="modSp new mod">
        <pc:chgData name="Jacob Fernandez Bolanos Eide" userId="0ee7a0bf-32e1-4482-81c7-873442661755" providerId="ADAL" clId="{76668B08-D347-4EF0-A147-BFFDA207F09A}" dt="2025-03-12T09:12:57.937" v="138" actId="20577"/>
        <pc:sldMkLst>
          <pc:docMk/>
          <pc:sldMk cId="3849297481" sldId="262"/>
        </pc:sldMkLst>
        <pc:spChg chg="mod">
          <ac:chgData name="Jacob Fernandez Bolanos Eide" userId="0ee7a0bf-32e1-4482-81c7-873442661755" providerId="ADAL" clId="{76668B08-D347-4EF0-A147-BFFDA207F09A}" dt="2025-03-12T09:12:57.937" v="138" actId="20577"/>
          <ac:spMkLst>
            <pc:docMk/>
            <pc:sldMk cId="3849297481" sldId="262"/>
            <ac:spMk id="2" creationId="{FAED8249-1F9A-39A3-00BD-447AB8EB5203}"/>
          </ac:spMkLst>
        </pc:spChg>
      </pc:sldChg>
      <pc:sldChg chg="modSp new mod">
        <pc:chgData name="Jacob Fernandez Bolanos Eide" userId="0ee7a0bf-32e1-4482-81c7-873442661755" providerId="ADAL" clId="{76668B08-D347-4EF0-A147-BFFDA207F09A}" dt="2025-03-12T09:13:15.789" v="158" actId="20577"/>
        <pc:sldMkLst>
          <pc:docMk/>
          <pc:sldMk cId="3382133195" sldId="263"/>
        </pc:sldMkLst>
        <pc:spChg chg="mod">
          <ac:chgData name="Jacob Fernandez Bolanos Eide" userId="0ee7a0bf-32e1-4482-81c7-873442661755" providerId="ADAL" clId="{76668B08-D347-4EF0-A147-BFFDA207F09A}" dt="2025-03-12T09:13:15.789" v="158" actId="20577"/>
          <ac:spMkLst>
            <pc:docMk/>
            <pc:sldMk cId="3382133195" sldId="263"/>
            <ac:spMk id="2" creationId="{B36F1395-3BD7-BA96-5956-DF9BDF0D056F}"/>
          </ac:spMkLst>
        </pc:spChg>
      </pc:sldChg>
      <pc:sldChg chg="modSp new mod">
        <pc:chgData name="Jacob Fernandez Bolanos Eide" userId="0ee7a0bf-32e1-4482-81c7-873442661755" providerId="ADAL" clId="{76668B08-D347-4EF0-A147-BFFDA207F09A}" dt="2025-03-12T10:01:13.705" v="200" actId="20577"/>
        <pc:sldMkLst>
          <pc:docMk/>
          <pc:sldMk cId="1376476077" sldId="264"/>
        </pc:sldMkLst>
        <pc:spChg chg="mod">
          <ac:chgData name="Jacob Fernandez Bolanos Eide" userId="0ee7a0bf-32e1-4482-81c7-873442661755" providerId="ADAL" clId="{76668B08-D347-4EF0-A147-BFFDA207F09A}" dt="2025-03-12T10:01:13.705" v="200" actId="20577"/>
          <ac:spMkLst>
            <pc:docMk/>
            <pc:sldMk cId="1376476077" sldId="264"/>
            <ac:spMk id="2" creationId="{91734697-EE5F-F214-6B6A-98D6D17BF935}"/>
          </ac:spMkLst>
        </pc:spChg>
      </pc:sldChg>
    </pc:docChg>
  </pc:docChgLst>
  <pc:docChgLst>
    <pc:chgData name="Jacob Fernandez Bolanos Eide" userId="0ee7a0bf-32e1-4482-81c7-873442661755" providerId="ADAL" clId="{6B1EEC35-6731-4A42-9606-BD0EDD5A5AE8}"/>
    <pc:docChg chg="undo custSel modSld sldOrd">
      <pc:chgData name="Jacob Fernandez Bolanos Eide" userId="0ee7a0bf-32e1-4482-81c7-873442661755" providerId="ADAL" clId="{6B1EEC35-6731-4A42-9606-BD0EDD5A5AE8}" dt="2025-03-25T11:45:59.146" v="20"/>
      <pc:docMkLst>
        <pc:docMk/>
      </pc:docMkLst>
      <pc:sldChg chg="ord">
        <pc:chgData name="Jacob Fernandez Bolanos Eide" userId="0ee7a0bf-32e1-4482-81c7-873442661755" providerId="ADAL" clId="{6B1EEC35-6731-4A42-9606-BD0EDD5A5AE8}" dt="2025-03-25T11:27:08.172" v="1"/>
        <pc:sldMkLst>
          <pc:docMk/>
          <pc:sldMk cId="3377683865" sldId="261"/>
        </pc:sldMkLst>
      </pc:sldChg>
      <pc:sldChg chg="modSp mod">
        <pc:chgData name="Jacob Fernandez Bolanos Eide" userId="0ee7a0bf-32e1-4482-81c7-873442661755" providerId="ADAL" clId="{6B1EEC35-6731-4A42-9606-BD0EDD5A5AE8}" dt="2025-03-25T11:45:59.146" v="20"/>
        <pc:sldMkLst>
          <pc:docMk/>
          <pc:sldMk cId="1402886468" sldId="266"/>
        </pc:sldMkLst>
        <pc:spChg chg="mod">
          <ac:chgData name="Jacob Fernandez Bolanos Eide" userId="0ee7a0bf-32e1-4482-81c7-873442661755" providerId="ADAL" clId="{6B1EEC35-6731-4A42-9606-BD0EDD5A5AE8}" dt="2025-03-25T11:45:59.146" v="20"/>
          <ac:spMkLst>
            <pc:docMk/>
            <pc:sldMk cId="1402886468" sldId="266"/>
            <ac:spMk id="3" creationId="{635B2CAD-EB90-1023-D3CD-9B7F071537D3}"/>
          </ac:spMkLst>
        </pc:spChg>
      </pc:sldChg>
      <pc:sldChg chg="modSp mod">
        <pc:chgData name="Jacob Fernandez Bolanos Eide" userId="0ee7a0bf-32e1-4482-81c7-873442661755" providerId="ADAL" clId="{6B1EEC35-6731-4A42-9606-BD0EDD5A5AE8}" dt="2025-03-25T11:35:02.087" v="15" actId="20577"/>
        <pc:sldMkLst>
          <pc:docMk/>
          <pc:sldMk cId="1201249305" sldId="269"/>
        </pc:sldMkLst>
        <pc:spChg chg="mod">
          <ac:chgData name="Jacob Fernandez Bolanos Eide" userId="0ee7a0bf-32e1-4482-81c7-873442661755" providerId="ADAL" clId="{6B1EEC35-6731-4A42-9606-BD0EDD5A5AE8}" dt="2025-03-25T11:35:02.087" v="15" actId="20577"/>
          <ac:spMkLst>
            <pc:docMk/>
            <pc:sldMk cId="1201249305" sldId="269"/>
            <ac:spMk id="8" creationId="{1E75396D-2A9F-B252-913E-095E5B38D25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55C4C1-2FE1-7A13-0061-838E4BA913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2B0A2-7582-BAB5-6030-ECAA1F97D3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4D835-F13D-457B-96E9-9B7659B01800}" type="datetime1">
              <a:rPr lang="nb-NO" smtClean="0"/>
              <a:t>25.03.2025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A55AB-B777-C12D-5988-A11E828619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8D0C88-B6BE-75F1-7591-36FB4A1D3B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849EC-BB2F-4EE8-84FD-6B4EEFF4F3E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975207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3D495-7C5B-4123-A409-D7108C8DBB98}" type="datetime1">
              <a:rPr lang="nb-NO" smtClean="0"/>
              <a:t>25.03.2025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39698-B13E-451E-95EA-02F4F4963D2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843480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39698-B13E-451E-95EA-02F4F4963D2C}" type="slidenum">
              <a:rPr lang="nb-NO" smtClean="0"/>
              <a:t>8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0D514-2C55-3112-3054-C1CB86C80BC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26CAC42-CAE4-40FE-A5C5-FC148178239C}" type="datetime1">
              <a:rPr lang="nb-NO" smtClean="0"/>
              <a:t>25.03.2025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EDFBB-68E6-65E9-55D2-020EA30E9A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3693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5170-24B2-738E-41A1-5F23696EB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4A112-7C97-D1A2-F5BE-CC7B74208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F329C-68A1-1A0E-C4E1-0CFE7F1EF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DA19-C260-4B6F-B6D9-7414020DD0BC}" type="datetime1">
              <a:rPr lang="nb-NO" smtClean="0"/>
              <a:t>25.03.2025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53C54-2713-AA85-22F9-8304DF37C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1CD37-A249-E965-1EDB-EBE84AFC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3284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7DA9F-2552-4804-F0AD-E97C5B103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9936B-368C-44BD-AE3B-CB634FD9B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0B3D9-C98B-E516-5BC8-523C33313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A9B60-A2CD-4CAF-BAD1-25F15C21E440}" type="datetime1">
              <a:rPr lang="nb-NO" smtClean="0"/>
              <a:t>25.03.2025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C623A-6912-E1CB-3196-852FE9581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30B0D-8BBC-F8D4-D122-C8B67502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10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06D07F-373F-7366-36A7-51FB4F8DE8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2CC17-A88B-9E74-1082-092B10D28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BA5C2-094D-9AF0-C715-832A7F0A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44B4-BE0D-4ED9-9988-A86F0A257778}" type="datetime1">
              <a:rPr lang="nb-NO" smtClean="0"/>
              <a:t>25.03.2025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6E121-4CFD-6A86-C137-D510CD47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DEA07-A6DD-CA28-AFB4-3951854D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6765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DE1C-E9AF-0E3A-7873-88753F89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32E4A-E340-21E1-58ED-00522A69A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FB058-0692-6C38-6EE0-C01C138D0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E676-3C8E-4303-80E3-D9D30242579B}" type="datetime1">
              <a:rPr lang="nb-NO" smtClean="0"/>
              <a:t>25.03.2025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F60AC-12E4-09AA-9E60-C13880423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2D1A6-1C11-F97A-1D95-92B72B556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97887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9C26-9697-9C5F-72EA-82B2B9C6A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72A34-BEB9-A4F3-C030-A7430B987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BC506-AFC8-C744-575F-8D45EFB54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CF03F-A289-49AE-9A1E-26F8A34A82BB}" type="datetime1">
              <a:rPr lang="nb-NO" smtClean="0"/>
              <a:t>25.03.2025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BFB27-05AC-9798-C2F6-094AC732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DB4D2-5C2D-7D7B-460E-9384DC66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3938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BED9-A2F9-1CA2-F54A-C3F5475B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59800-880A-A689-3D03-2842DD8D2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68298-F675-0134-730C-A24B3980F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EEC9D-76A9-3DBB-4792-066BE4DCF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60EC-D1B9-4C96-BCB3-A03E19AA780C}" type="datetime1">
              <a:rPr lang="nb-NO" smtClean="0"/>
              <a:t>25.03.2025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A99A5-09C0-C646-73B2-8AA367EF9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DFEF-9EBE-3E88-D6A8-9116009C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68963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FF586-9BD0-E192-9E27-6D8F06186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29D5F-CF2F-4F70-D1AF-3189A6A58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DCFD8-F2CB-B7D8-B4AA-8143AB9C0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123F95-6B46-5DC9-A331-6C84672B71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FEB11B-5B95-0B18-67DE-03432B360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072D2F-7DC3-A822-7B6B-37C2B631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1A5E8-B6C0-4AFA-92FB-5CAC68B16239}" type="datetime1">
              <a:rPr lang="nb-NO" smtClean="0"/>
              <a:t>25.03.2025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3F44CD-25D3-045A-A1C2-32490A49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A5ABC2-E3FD-34A0-242E-333E07AAB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0598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F516-A791-3FCB-6869-2F65F856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08627-5651-1901-C10E-AE29A3BCF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8B59-BF34-4550-A5B6-99BB466BB39C}" type="datetime1">
              <a:rPr lang="nb-NO" smtClean="0"/>
              <a:t>25.03.2025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95EBF2-AEB3-929F-D187-9249EDC40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F83B6E-7909-B666-5CCE-E36DA448A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083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67B17E-0977-9CBB-B2D0-F104891F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7F61-9353-4D98-A708-CE8DE6E0AF8C}" type="datetime1">
              <a:rPr lang="nb-NO" smtClean="0"/>
              <a:t>25.03.2025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FA1CC5-1570-2210-55CB-26C059BF7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7AF2E-7C0B-A9BD-F915-33A6B5AE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276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B9D3-1FDF-F3B9-C1AE-ACD8D82D3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9581D-A078-8AFB-94D5-AD340DC99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A5C69-182B-F24F-F2CF-ED2F4711C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A6041-D39D-7DF8-9D15-3EFF1F930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6D82-166E-405D-A8D6-BA808FE5FCB0}" type="datetime1">
              <a:rPr lang="nb-NO" smtClean="0"/>
              <a:t>25.03.2025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57945-F7AF-9059-5F59-A8BF7003A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DC85F-3DC4-9C00-D7B1-813726DA8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392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5CA6-7B3C-4FE7-1960-F6CDC1C03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0D4044-675F-7890-EC4F-44F289400F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32E7B-F7FF-74B0-D248-954D2D370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06E18-9EE6-9CF7-EDAD-0E9D86251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2287-D582-423C-B9A8-3F3393156C6C}" type="datetime1">
              <a:rPr lang="nb-NO" smtClean="0"/>
              <a:t>25.03.2025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07403-EBDC-95A9-C6FF-D414481F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E8ACF-A304-0F5F-23C5-9E61B38F5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6912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75F174-0F04-3AF8-873E-A6FAC2CCE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7F4D0-2C8A-9E00-1910-6B4F4005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D19BB-DABF-EA72-D77A-922F4005FA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8F20E9-FB67-45E6-A22D-7E9DC16774F7}" type="datetime1">
              <a:rPr lang="nb-NO" smtClean="0"/>
              <a:t>25.03.2025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AC573-D22D-DE4A-74F4-E7BD4CDE9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F6833-89AE-B03C-6B6F-AEE4EB76E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A2F43C-BA7F-4473-9959-8F41268DF10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7464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kube-monitor.web.app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thingspeak.mathworks.com/channels/2875075/private_sho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vl365.sharepoint.com/sites/ELE350/Delte%20dokumenter/Forms/AllItems.aspx?id=%2Fsites%2FELE350%2FDelte%20dokumenter%2FGeneral%2F2025%2FBergen%2Foppgaver%2F%C3%A5pne%20oppgaver%20publisert%2FBO25EB%2D01%20Bikubemonitor%2Epdf&amp;parent=%2Fsites%2FELE350%2FDelte%20dokumenter%2FGeneral%2F2025%2FBergen%2Foppgaver%2F%C3%A5pne%20oppgaver%20publisert" TargetMode="External"/><Relationship Id="rId2" Type="http://schemas.openxmlformats.org/officeDocument/2006/relationships/hyperlink" Target="https://github.com/JacobFEide/Bikube-Bachelo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25003-C9F7-91A8-8686-B84EFD4096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31237" b="125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12E743-1BD4-6B9A-20AA-0D6BF2CB0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Bikube-Monitor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A04802-1BD7-11D1-C28D-B1CF5995F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7846" y="6316450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>
                <a:solidFill>
                  <a:srgbClr val="FFFFFF"/>
                </a:solidFill>
              </a:rPr>
              <a:t>Av Erling Tellnes, Erlend Matre , Jacob Eide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5DFD5-C34C-7E4D-AB47-A5FC1C78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B478-EB1E-4A66-940B-63F59A7BEAFD}" type="datetime1">
              <a:rPr lang="nb-NO" smtClean="0"/>
              <a:t>25.03.2025</a:t>
            </a:fld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2BEC2-3387-CDA1-F9A8-CC58747C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56783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71649-E23A-7B76-EC11-ABBBE469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5400"/>
              <a:t>Data </a:t>
            </a:r>
            <a:r>
              <a:rPr lang="nb-NO" sz="5400"/>
              <a:t>fremvisning</a:t>
            </a:r>
          </a:p>
        </p:txBody>
      </p:sp>
      <p:pic>
        <p:nvPicPr>
          <p:cNvPr id="7" name="Bilde 6" descr="Et bilde som inneholder tekst, diagram, sirkel&#10;&#10;Innhold generert av kunstig intelligens kan være feil.">
            <a:extLst>
              <a:ext uri="{FF2B5EF4-FFF2-40B4-BE49-F238E27FC236}">
                <a16:creationId xmlns:a16="http://schemas.microsoft.com/office/drawing/2014/main" id="{B5092162-76BB-F2AD-EDFB-7AAEDCD174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68" r="-1" b="-1"/>
          <a:stretch/>
        </p:blipFill>
        <p:spPr>
          <a:xfrm>
            <a:off x="7598663" y="0"/>
            <a:ext cx="4593337" cy="2282704"/>
          </a:xfrm>
          <a:prstGeom prst="rect">
            <a:avLst/>
          </a:prstGeom>
        </p:spPr>
      </p:pic>
      <p:sp>
        <p:nvSpPr>
          <p:cNvPr id="31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66666-0AF3-16EB-EDC2-47AB0D9EF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491361"/>
            <a:ext cx="6986016" cy="36721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hlinkClick r:id="rId3"/>
              </a:rPr>
              <a:t>Fire base</a:t>
            </a:r>
            <a:r>
              <a:rPr lang="en-US" sz="2000"/>
              <a:t>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Selvdrevet "hosting" og databaseoppset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Html</a:t>
            </a:r>
          </a:p>
          <a:p>
            <a:r>
              <a:rPr lang="en-US" sz="2000">
                <a:hlinkClick r:id="rId4"/>
              </a:rPr>
              <a:t>ThingSpeak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Enkel datavisualisering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/>
              <a:t>C++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8CE20-049E-FEA5-1FDA-B8C1FAAEC6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9644"/>
          <a:stretch/>
        </p:blipFill>
        <p:spPr>
          <a:xfrm>
            <a:off x="7598663" y="2377989"/>
            <a:ext cx="4312783" cy="2143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EAD5B2-A5E7-E3A9-5894-7D9D28A0FA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630" r="3329"/>
          <a:stretch/>
        </p:blipFill>
        <p:spPr>
          <a:xfrm>
            <a:off x="7595635" y="4586388"/>
            <a:ext cx="4593318" cy="228270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44494-5A77-D6BD-119C-6E4196B23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F1E4E-9E8D-404D-BD43-BCDD1F0F24AF}" type="datetime1">
              <a:rPr lang="nb-NO" smtClean="0"/>
              <a:t>25.03.2025</a:t>
            </a:fld>
            <a:endParaRPr lang="nb-NO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F4924E-9738-4879-1808-00D318063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5865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D8249-1F9A-39A3-00BD-447AB8EB5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400" kern="1200">
              <a:latin typeface="+mj-lt"/>
              <a:ea typeface="+mj-ea"/>
              <a:cs typeface="+mj-cs"/>
            </a:endParaRP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9479E44A-12A1-6250-485C-1B839E9E1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endParaRPr lang="en-US" sz="2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F15D0C-9D87-B448-7BEC-56219CBCC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7550"/>
            <a:ext cx="12192000" cy="334670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759D8-6352-E7CD-5D08-D2DA7A9C0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D94D-E4C6-4CFC-B0E2-27364CCD6EB3}" type="datetime1">
              <a:rPr lang="nb-NO" smtClean="0"/>
              <a:t>25.03.2025</a:t>
            </a:fld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1F038-9778-33F9-5F55-5B5AAC7A8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49297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B4245-C122-72A1-2DBC-187CFDFB5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Veien Videre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9E5CE-1BC4-D692-76A8-881C196D5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Få testet komplett løsning </a:t>
            </a:r>
            <a:endParaRPr lang="nb-NO" sz="2200"/>
          </a:p>
          <a:p>
            <a:r>
              <a:rPr lang="en-US" sz="2200"/>
              <a:t>Montering og innkapsling </a:t>
            </a:r>
          </a:p>
          <a:p>
            <a:r>
              <a:rPr lang="en-US" sz="2200"/>
              <a:t>Rapportskriving </a:t>
            </a:r>
          </a:p>
          <a:p>
            <a:r>
              <a:rPr lang="en-US" sz="2200"/>
              <a:t>Se på utvidelser hvis vi har tid: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Solcelle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Større antenne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Display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Luftfuktighetssensor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Lydsensor 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22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37CC0-D8B2-83B4-9A8E-3C7D032D7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315DC-0A72-4DE6-9575-6D6E5EC2963D}" type="datetime1">
              <a:rPr lang="nb-NO" smtClean="0"/>
              <a:t>25.03.2025</a:t>
            </a:fld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924B9-757B-DC2A-C3BD-B7D724603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9989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8AC5183-C82E-5973-864F-43418FBF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Takk for oss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35B2CAD-EB90-1023-D3CD-9B7F07153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Spørsmål?</a:t>
            </a:r>
          </a:p>
          <a:p>
            <a:r>
              <a:rPr lang="nb-NO">
                <a:hlinkClick r:id="rId2"/>
              </a:rPr>
              <a:t>GitHub - JacobFEide/Bikube-Bachelor: Relevante filer til prosjektet</a:t>
            </a:r>
            <a:endParaRPr lang="nb-NO">
              <a:hlinkClick r:id="rId3"/>
            </a:endParaRPr>
          </a:p>
          <a:p>
            <a:r>
              <a:rPr lang="nb-NO">
                <a:hlinkClick r:id="rId3"/>
              </a:rPr>
              <a:t>Oppgavebeskrivelse</a:t>
            </a:r>
            <a:endParaRPr lang="nb-NO"/>
          </a:p>
          <a:p>
            <a:endParaRPr lang="nb-NO"/>
          </a:p>
          <a:p>
            <a:endParaRPr lang="nb-NO"/>
          </a:p>
          <a:p>
            <a:endParaRPr lang="nb-NO"/>
          </a:p>
          <a:p>
            <a:endParaRPr lang="nb-NO"/>
          </a:p>
          <a:p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5048E-A4B1-CC3E-C2B7-B8DA17FB2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EE87E-7C70-4610-A287-D859F4629F0A}" type="datetime1">
              <a:rPr lang="nb-NO" smtClean="0"/>
              <a:t>25.03.2025</a:t>
            </a:fld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04246-C49B-35A1-00DC-02E6485B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2886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BEAD8-B834-1461-DA69-5F6AF300B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b-NO" sz="5000"/>
              <a:t>Oppgaven vi fikk 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BE45-9D1D-8CFF-694B-A9D7540FE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None/>
            </a:pPr>
            <a:r>
              <a:rPr lang="nb-NO" sz="1500" b="1"/>
              <a:t>Oppgavebeskrivelse</a:t>
            </a:r>
          </a:p>
          <a:p>
            <a:pPr>
              <a:buNone/>
            </a:pPr>
            <a:r>
              <a:rPr lang="nb-NO" sz="1500"/>
              <a:t>Utvikling av en elektronisk vekt for bikuber som også måler temperatur inni bikuben. Systemet skal: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1500"/>
              <a:t>Stå permanent under bikuben (utendørs)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1500"/>
              <a:t>Måle vekt og temperatur kontinuerlig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1500"/>
              <a:t>Vise sanntidsdata på et display eller via Bluetooth til en smarttelefon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1500"/>
              <a:t>Lagre data for visning som kurver over tid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1500"/>
              <a:t>Være en kostnadseffektiv løsning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1500"/>
              <a:t>Ikke basere seg på Wi-Fi grunnet dårlig mobildekning</a:t>
            </a:r>
          </a:p>
          <a:p>
            <a:endParaRPr lang="nb-NO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2AF4B-0D71-6B29-B51E-E704C810D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740458"/>
            <a:ext cx="5458968" cy="537708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D8B3C-2E0A-0BA7-126F-93C435D20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D21DB-6809-4997-AC4F-DCA891E90CAD}" type="datetime1">
              <a:rPr lang="nb-NO" smtClean="0"/>
              <a:t>25.03.2025</a:t>
            </a:fld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51FC6-DA3D-6FDE-AF9D-B49EC54B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1921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84FCE-EA59-D0F8-711C-BFA771ACE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b-NO" sz="4600"/>
              <a:t>Hvordan vi valgte å tolke oppgaven</a:t>
            </a: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assholder for innhold 6">
            <a:extLst>
              <a:ext uri="{FF2B5EF4-FFF2-40B4-BE49-F238E27FC236}">
                <a16:creationId xmlns:a16="http://schemas.microsoft.com/office/drawing/2014/main" id="{4A2705B5-DA31-B589-873F-81E24ECC0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b-NO" sz="2200"/>
              <a:t>Tolkning av oppgaven</a:t>
            </a:r>
          </a:p>
          <a:p>
            <a:r>
              <a:rPr lang="nb-NO" sz="2200"/>
              <a:t>LED-display på bikube</a:t>
            </a:r>
          </a:p>
          <a:p>
            <a:r>
              <a:rPr lang="nb-NO" sz="2200"/>
              <a:t>Sending av data</a:t>
            </a:r>
          </a:p>
          <a:p>
            <a:r>
              <a:rPr lang="nb-NO" sz="2200"/>
              <a:t>Lage brukermanual og bruksanvisning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F5E9D-4F74-D5B5-3637-E381FD1962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23518-FAE4-1968-107D-80D7ED57E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BC5DC-A47B-41B5-90E5-897469C5BA0E}" type="datetime1">
              <a:rPr lang="nb-NO" smtClean="0"/>
              <a:t>25.03.2025</a:t>
            </a:fld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1D2DE-E353-EA3F-8EA6-92238E64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1637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34697-EE5F-F214-6B6A-98D6D17BF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b-NO" sz="5000"/>
              <a:t>Hvordan vi valgte å løse oppgaven 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C22A2907-6101-E2A6-526C-3AA5FB3F8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502568"/>
            <a:ext cx="10633991" cy="4355432"/>
          </a:xfrm>
          <a:prstGeom prst="rect">
            <a:avLst/>
          </a:prstGeom>
        </p:spPr>
      </p:pic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2001F6A9-FA54-E9EE-4E72-C928E54E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endParaRPr lang="en-US" sz="22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7AF876-D529-E214-DD55-9A4264C0A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5D4A-7BFA-46C7-BF98-2136805CB70D}" type="datetime1">
              <a:rPr lang="nb-NO" smtClean="0"/>
              <a:t>25.03.2025</a:t>
            </a:fld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E827B-1B22-1B49-03EC-41AF5BDE4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647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598EC-D824-8C0B-1968-7BE6575E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/>
              <a:t>Batteri</a:t>
            </a:r>
            <a:r>
              <a:rPr lang="en-US" sz="5400"/>
              <a:t> </a:t>
            </a:r>
            <a:r>
              <a:rPr lang="en-US" sz="5400" err="1"/>
              <a:t>og</a:t>
            </a:r>
            <a:r>
              <a:rPr lang="en-US" sz="5400"/>
              <a:t> buck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75057C7E-55FF-F1FD-B978-02A1EF8D042F}"/>
              </a:ext>
            </a:extLst>
          </p:cNvPr>
          <p:cNvSpPr txBox="1"/>
          <p:nvPr/>
        </p:nvSpPr>
        <p:spPr>
          <a:xfrm>
            <a:off x="612648" y="2908005"/>
            <a:ext cx="5295015" cy="32689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 Batteri på 12V, 7.2aH - ca 2mnd levetid 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Konverterer spenning til 5V</a:t>
            </a:r>
          </a:p>
        </p:txBody>
      </p:sp>
      <p:pic>
        <p:nvPicPr>
          <p:cNvPr id="6" name="Bilde 5" descr="Et bilde som inneholder batteri, elektronikk, tekst&#10;&#10;Innhold generert av kunstig intelligens kan være feil.">
            <a:extLst>
              <a:ext uri="{FF2B5EF4-FFF2-40B4-BE49-F238E27FC236}">
                <a16:creationId xmlns:a16="http://schemas.microsoft.com/office/drawing/2014/main" id="{D07C8DA3-8959-0863-244F-8E3670B18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97" y="779459"/>
            <a:ext cx="2603605" cy="2050338"/>
          </a:xfrm>
          <a:prstGeom prst="rect">
            <a:avLst/>
          </a:prstGeom>
        </p:spPr>
      </p:pic>
      <p:pic>
        <p:nvPicPr>
          <p:cNvPr id="7" name="Bilde 6" descr="Et bilde som inneholder elektronikk, kretskomponent, Elektronteknikk, Passiv kretskomponent&#10;&#10;Innhold generert av kunstig intelligens kan være feil.">
            <a:extLst>
              <a:ext uri="{FF2B5EF4-FFF2-40B4-BE49-F238E27FC236}">
                <a16:creationId xmlns:a16="http://schemas.microsoft.com/office/drawing/2014/main" id="{0C6101E5-D0C1-7624-20C1-6AC7103AE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28" y="893366"/>
            <a:ext cx="2603605" cy="1822523"/>
          </a:xfrm>
          <a:prstGeom prst="rect">
            <a:avLst/>
          </a:prstGeom>
        </p:spPr>
      </p:pic>
      <p:pic>
        <p:nvPicPr>
          <p:cNvPr id="4" name="Plassholder for innhold 3" descr="Et bilde som inneholder tekst, diagram, sirkel&#10;&#10;Innhold generert av kunstig intelligens kan være feil.">
            <a:extLst>
              <a:ext uri="{FF2B5EF4-FFF2-40B4-BE49-F238E27FC236}">
                <a16:creationId xmlns:a16="http://schemas.microsoft.com/office/drawing/2014/main" id="{38433855-0E7C-B261-A799-FA48E1830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96397" y="3742461"/>
            <a:ext cx="5431536" cy="211829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0C3813-B1DD-D923-16DA-848589ED7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72B05-02D4-4B94-AAEF-DDB13543C762}" type="datetime1">
              <a:rPr lang="nb-NO" smtClean="0"/>
              <a:t>25.03.2025</a:t>
            </a:fld>
            <a:endParaRPr lang="nb-NO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A23A6C-70C9-26F0-FD8B-95A2D68E2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6056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5D986-0C37-4C25-568A-49D77DC2F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nb-NO" sz="5400"/>
              <a:t>Temperatursensor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FAE8D-D12F-D650-1954-2015328FE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2689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nb-NO" sz="2200">
                <a:ea typeface="+mn-lt"/>
                <a:cs typeface="+mn-lt"/>
              </a:rPr>
              <a:t>DS18B20</a:t>
            </a:r>
          </a:p>
          <a:p>
            <a:r>
              <a:rPr lang="nb-NO" sz="2200"/>
              <a:t>Kan måle fra </a:t>
            </a:r>
            <a:r>
              <a:rPr lang="nb-NO" sz="2200">
                <a:ea typeface="+mn-lt"/>
                <a:cs typeface="+mn-lt"/>
              </a:rPr>
              <a:t>-55 °C til +125 °C</a:t>
            </a:r>
            <a:endParaRPr lang="nb-NO" sz="2200"/>
          </a:p>
          <a:p>
            <a:r>
              <a:rPr lang="nb-NO" sz="2200"/>
              <a:t>Digital utgang </a:t>
            </a:r>
          </a:p>
          <a:p>
            <a:endParaRPr lang="nb-NO" sz="2200"/>
          </a:p>
        </p:txBody>
      </p:sp>
      <p:pic>
        <p:nvPicPr>
          <p:cNvPr id="5" name="Bilde 4" descr="Et bilde som inneholder elektronikk, kretskomponent, Passiv kretskomponent, Elektronteknikk&#10;&#10;Innhold generert av kunstig intelligens kan være feil.">
            <a:extLst>
              <a:ext uri="{FF2B5EF4-FFF2-40B4-BE49-F238E27FC236}">
                <a16:creationId xmlns:a16="http://schemas.microsoft.com/office/drawing/2014/main" id="{A5B701F8-DC85-0B45-C5D1-E281165EB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97" y="556917"/>
            <a:ext cx="2603605" cy="2495421"/>
          </a:xfrm>
          <a:prstGeom prst="rect">
            <a:avLst/>
          </a:prstGeom>
        </p:spPr>
      </p:pic>
      <p:pic>
        <p:nvPicPr>
          <p:cNvPr id="6" name="Bilde 5" descr="Et bilde som inneholder kabel, Elektrisk kobling, kobling&#10;&#10;Innhold generert av kunstig intelligens kan være feil.">
            <a:extLst>
              <a:ext uri="{FF2B5EF4-FFF2-40B4-BE49-F238E27FC236}">
                <a16:creationId xmlns:a16="http://schemas.microsoft.com/office/drawing/2014/main" id="{B6893F28-EEF0-A3BA-4C06-5C25131EA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28" y="698095"/>
            <a:ext cx="2603605" cy="2213064"/>
          </a:xfrm>
          <a:prstGeom prst="rect">
            <a:avLst/>
          </a:prstGeom>
        </p:spPr>
      </p:pic>
      <p:pic>
        <p:nvPicPr>
          <p:cNvPr id="7" name="Bilde 6" descr="Et bilde som inneholder tekst, diagram, sirkel, Font&#10;&#10;Innhold generert av kunstig intelligens kan være feil.">
            <a:extLst>
              <a:ext uri="{FF2B5EF4-FFF2-40B4-BE49-F238E27FC236}">
                <a16:creationId xmlns:a16="http://schemas.microsoft.com/office/drawing/2014/main" id="{91DCF028-7082-F063-6448-3F4B00FC3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397" y="3749251"/>
            <a:ext cx="5431536" cy="210471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6F605-6B23-9245-D001-26FE456C1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D401C-262C-40EA-97B9-D3872079DF45}" type="datetime1">
              <a:rPr lang="nb-NO" smtClean="0"/>
              <a:t>25.03.2025</a:t>
            </a:fld>
            <a:endParaRPr lang="nb-NO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CB1F17-7FDF-53CA-D26A-820F7859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1646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A4FED7F-7978-955F-4E54-5A814EAEB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anchor="b">
            <a:normAutofit/>
          </a:bodyPr>
          <a:lstStyle/>
          <a:p>
            <a:r>
              <a:rPr lang="nb-NO" sz="5400"/>
              <a:t>Vektsensor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69505CF-7E0C-5F96-0761-3DAD02B3E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167"/>
            <a:ext cx="3895522" cy="33863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nb-NO" sz="2200"/>
              <a:t>4 x </a:t>
            </a:r>
            <a:r>
              <a:rPr lang="nb-NO" sz="2200">
                <a:ea typeface="+mn-lt"/>
                <a:cs typeface="+mn-lt"/>
              </a:rPr>
              <a:t>YZC-161B</a:t>
            </a:r>
          </a:p>
          <a:p>
            <a:r>
              <a:rPr lang="nb-NO" sz="2200"/>
              <a:t>Koblet som en målebro med strekklapper </a:t>
            </a:r>
          </a:p>
          <a:p>
            <a:r>
              <a:rPr lang="nb-NO" sz="2200"/>
              <a:t>Spenningen forsterkes og digitaliseres med en </a:t>
            </a:r>
            <a:r>
              <a:rPr lang="nb-NO" sz="2200">
                <a:ea typeface="+mn-lt"/>
                <a:cs typeface="+mn-lt"/>
              </a:rPr>
              <a:t>HX711</a:t>
            </a:r>
            <a:r>
              <a:rPr lang="nb-NO" sz="2200"/>
              <a:t> </a:t>
            </a:r>
          </a:p>
          <a:p>
            <a:endParaRPr lang="nb-NO" sz="2200"/>
          </a:p>
        </p:txBody>
      </p:sp>
      <p:pic>
        <p:nvPicPr>
          <p:cNvPr id="9" name="Bilde 8" descr="Ingen beskrivelse er tilgjengelig.">
            <a:extLst>
              <a:ext uri="{FF2B5EF4-FFF2-40B4-BE49-F238E27FC236}">
                <a16:creationId xmlns:a16="http://schemas.microsoft.com/office/drawing/2014/main" id="{0A992C1D-57C1-F994-9620-55135734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352" r="326" b="5810"/>
          <a:stretch/>
        </p:blipFill>
        <p:spPr>
          <a:xfrm>
            <a:off x="4992624" y="465588"/>
            <a:ext cx="3099816" cy="2854441"/>
          </a:xfrm>
          <a:prstGeom prst="rect">
            <a:avLst/>
          </a:prstGeom>
        </p:spPr>
      </p:pic>
      <p:pic>
        <p:nvPicPr>
          <p:cNvPr id="7" name="Bilde 6" descr="Et bilde som inneholder diagram, sirkel, tekst&#10;&#10;Innhold generert av kunstig intelligens kan være feil.">
            <a:extLst>
              <a:ext uri="{FF2B5EF4-FFF2-40B4-BE49-F238E27FC236}">
                <a16:creationId xmlns:a16="http://schemas.microsoft.com/office/drawing/2014/main" id="{85A432EB-EF63-B858-F9BC-E8F133DAE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888" y="686168"/>
            <a:ext cx="3785616" cy="1599422"/>
          </a:xfrm>
          <a:prstGeom prst="rect">
            <a:avLst/>
          </a:prstGeom>
        </p:spPr>
      </p:pic>
      <p:pic>
        <p:nvPicPr>
          <p:cNvPr id="6" name="Bilde 5" descr="Example of a Wheatstone bridge circuit">
            <a:extLst>
              <a:ext uri="{FF2B5EF4-FFF2-40B4-BE49-F238E27FC236}">
                <a16:creationId xmlns:a16="http://schemas.microsoft.com/office/drawing/2014/main" id="{A4813D04-6999-8DF3-2207-5988B807C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624" y="3963855"/>
            <a:ext cx="3099816" cy="2061377"/>
          </a:xfrm>
          <a:prstGeom prst="rect">
            <a:avLst/>
          </a:prstGeom>
        </p:spPr>
      </p:pic>
      <p:pic>
        <p:nvPicPr>
          <p:cNvPr id="5" name="Bilde 4" descr="Et bilde som inneholder Elektronteknikk, kretskomponent, Elektronisk komponent, elektronikk&#10;&#10;Innhold generert av kunstig intelligens kan være feil.">
            <a:extLst>
              <a:ext uri="{FF2B5EF4-FFF2-40B4-BE49-F238E27FC236}">
                <a16:creationId xmlns:a16="http://schemas.microsoft.com/office/drawing/2014/main" id="{CC2D57E3-9029-4346-5C2E-071033573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888" y="3154497"/>
            <a:ext cx="3785616" cy="28563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712EB-7CF3-74DF-8361-76E172574B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18B3940-E7BD-4214-86CC-E8E2068BB889}" type="datetime1">
              <a:rPr lang="nb-NO" smtClean="0"/>
              <a:pPr>
                <a:spcAft>
                  <a:spcPts val="600"/>
                </a:spcAft>
              </a:pPr>
              <a:t>25.03.2025</a:t>
            </a:fld>
            <a:endParaRPr lang="nb-NO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65E695-A902-6135-4AAC-52ABEEED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9A2F43C-BA7F-4473-9959-8F41268DF105}" type="slidenum">
              <a:rPr lang="nb-NO" smtClean="0"/>
              <a:pPr>
                <a:spcAft>
                  <a:spcPts val="600"/>
                </a:spcAft>
              </a:pPr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2010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ACC41-B2EB-BB9B-9EAE-54C99E34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nb-NO" sz="5400"/>
              <a:t>ESP32 med GSM-modul(A7670E)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E7678-BB72-FB70-AFF6-99901CEF0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nb-NO" sz="220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224AB58B-7C62-9682-5821-1C9FA41C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613" y="1338350"/>
            <a:ext cx="5596613" cy="4980985"/>
          </a:xfrm>
          <a:prstGeom prst="rect">
            <a:avLst/>
          </a:prstGeom>
        </p:spPr>
      </p:pic>
      <p:pic>
        <p:nvPicPr>
          <p:cNvPr id="4" name="Bilde 3" descr="Et bilde som inneholder diagram, tekst, tegning, sirkel&#10;&#10;Innhold generert av kunstig intelligens kan være feil.">
            <a:extLst>
              <a:ext uri="{FF2B5EF4-FFF2-40B4-BE49-F238E27FC236}">
                <a16:creationId xmlns:a16="http://schemas.microsoft.com/office/drawing/2014/main" id="{78FE6E9D-B73F-8513-B8A0-5D23B41F6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03" y="2915028"/>
            <a:ext cx="6318338" cy="274847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F4906-FF2E-1958-901E-5D0508C4B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AE76C-8A82-4353-938E-4128BB1F946D}" type="datetime1">
              <a:rPr lang="nb-NO" smtClean="0"/>
              <a:t>25.03.2025</a:t>
            </a:fld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7A186-A1EF-C3F7-CE42-F4DDB6FB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7683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3C21C-F67C-485F-5155-B22A24B6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b-NO" sz="5400"/>
              <a:t>ESP8266</a:t>
            </a:r>
            <a:endParaRPr lang="en-US" sz="5400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75396D-2A9F-B252-913E-095E5B38D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nb-NO" sz="2200"/>
              <a:t>Kost effektiv</a:t>
            </a:r>
          </a:p>
          <a:p>
            <a:r>
              <a:rPr lang="nb-NO" sz="2200"/>
              <a:t>Innebygget WIFI</a:t>
            </a:r>
          </a:p>
          <a:p>
            <a:r>
              <a:rPr lang="nb-NO" sz="2200"/>
              <a:t>Lavt strømforbruk</a:t>
            </a:r>
          </a:p>
          <a:p>
            <a:r>
              <a:rPr lang="nb-NO" sz="2200"/>
              <a:t>Utviklermiljø og biblioteker</a:t>
            </a:r>
          </a:p>
          <a:p>
            <a:r>
              <a:rPr lang="nb-NO" sz="2200"/>
              <a:t>Størrelse</a:t>
            </a:r>
          </a:p>
          <a:p>
            <a:r>
              <a:rPr lang="nb-NO" sz="2200"/>
              <a:t>Kompatibilitet</a:t>
            </a:r>
          </a:p>
          <a:p>
            <a:endParaRPr lang="nb-NO" sz="2200"/>
          </a:p>
        </p:txBody>
      </p:sp>
      <p:pic>
        <p:nvPicPr>
          <p:cNvPr id="4" name="Content Placeholder 3" descr="ESP8266 Pinout Reference: Which GPIO pins should you use? | Random Nerd  Tutorials">
            <a:extLst>
              <a:ext uri="{FF2B5EF4-FFF2-40B4-BE49-F238E27FC236}">
                <a16:creationId xmlns:a16="http://schemas.microsoft.com/office/drawing/2014/main" id="{42DA6D5C-F92B-B602-AF80-A29716674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634819"/>
            <a:ext cx="5458968" cy="35883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BE826-3EEF-815E-980B-9EB0855E6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DD967-09E0-4DD2-BC3A-336720B0047C}" type="datetime1">
              <a:rPr lang="nb-NO" smtClean="0"/>
              <a:t>25.03.2025</a:t>
            </a:fld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17AB0-51E3-C72C-7821-47169E3D8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F43C-BA7F-4473-9959-8F41268DF105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1249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Bikube-Monitor</vt:lpstr>
      <vt:lpstr>Oppgaven vi fikk </vt:lpstr>
      <vt:lpstr>Hvordan vi valgte å tolke oppgaven</vt:lpstr>
      <vt:lpstr>Hvordan vi valgte å løse oppgaven </vt:lpstr>
      <vt:lpstr>Batteri og buck</vt:lpstr>
      <vt:lpstr>Temperatursensor</vt:lpstr>
      <vt:lpstr>Vektsensor</vt:lpstr>
      <vt:lpstr>ESP32 med GSM-modul(A7670E)</vt:lpstr>
      <vt:lpstr>ESP8266</vt:lpstr>
      <vt:lpstr>Data fremvisning</vt:lpstr>
      <vt:lpstr>PowerPoint Presentation</vt:lpstr>
      <vt:lpstr>Veien Videre</vt:lpstr>
      <vt:lpstr>Takk for oss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Fernandez Bolanos Eide</dc:creator>
  <cp:revision>1</cp:revision>
  <dcterms:created xsi:type="dcterms:W3CDTF">2025-03-12T09:09:24Z</dcterms:created>
  <dcterms:modified xsi:type="dcterms:W3CDTF">2025-03-25T11:46:41Z</dcterms:modified>
</cp:coreProperties>
</file>